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304" r:id="rId7"/>
    <p:sldId id="324" r:id="rId8"/>
    <p:sldId id="306" r:id="rId9"/>
    <p:sldId id="279" r:id="rId10"/>
    <p:sldId id="328" r:id="rId11"/>
    <p:sldId id="320" r:id="rId12"/>
    <p:sldId id="327" r:id="rId13"/>
    <p:sldId id="329"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3839" autoAdjust="0"/>
  </p:normalViewPr>
  <p:slideViewPr>
    <p:cSldViewPr snapToGrid="0">
      <p:cViewPr varScale="1">
        <p:scale>
          <a:sx n="84" d="100"/>
          <a:sy n="84" d="100"/>
        </p:scale>
        <p:origin x="834" y="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9" d="100"/>
          <a:sy n="89" d="100"/>
        </p:scale>
        <p:origin x="37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son, Jade" userId="0e7a0721-6182-4442-995c-03c0bbaa193e" providerId="ADAL" clId="{D9AA454C-FE9C-4CD2-95CC-0288762AACFC}"/>
    <pc:docChg chg="undo custSel addSld delSld modSld">
      <pc:chgData name="Davidson, Jade" userId="0e7a0721-6182-4442-995c-03c0bbaa193e" providerId="ADAL" clId="{D9AA454C-FE9C-4CD2-95CC-0288762AACFC}" dt="2025-02-04T22:33:47.492" v="1832" actId="1076"/>
      <pc:docMkLst>
        <pc:docMk/>
      </pc:docMkLst>
      <pc:sldChg chg="modSp mod">
        <pc:chgData name="Davidson, Jade" userId="0e7a0721-6182-4442-995c-03c0bbaa193e" providerId="ADAL" clId="{D9AA454C-FE9C-4CD2-95CC-0288762AACFC}" dt="2025-02-04T21:24:07.181" v="93" actId="113"/>
        <pc:sldMkLst>
          <pc:docMk/>
          <pc:sldMk cId="2971749457" sldId="256"/>
        </pc:sldMkLst>
        <pc:spChg chg="mod">
          <ac:chgData name="Davidson, Jade" userId="0e7a0721-6182-4442-995c-03c0bbaa193e" providerId="ADAL" clId="{D9AA454C-FE9C-4CD2-95CC-0288762AACFC}" dt="2025-02-04T21:24:07.181" v="93" actId="113"/>
          <ac:spMkLst>
            <pc:docMk/>
            <pc:sldMk cId="2971749457" sldId="256"/>
            <ac:spMk id="2" creationId="{00000000-0000-0000-0000-000000000000}"/>
          </ac:spMkLst>
        </pc:spChg>
      </pc:sldChg>
      <pc:sldChg chg="modSp">
        <pc:chgData name="Davidson, Jade" userId="0e7a0721-6182-4442-995c-03c0bbaa193e" providerId="ADAL" clId="{D9AA454C-FE9C-4CD2-95CC-0288762AACFC}" dt="2025-02-04T21:25:06.481" v="150" actId="20577"/>
        <pc:sldMkLst>
          <pc:docMk/>
          <pc:sldMk cId="175159834" sldId="257"/>
        </pc:sldMkLst>
        <pc:graphicFrameChg chg="mod">
          <ac:chgData name="Davidson, Jade" userId="0e7a0721-6182-4442-995c-03c0bbaa193e" providerId="ADAL" clId="{D9AA454C-FE9C-4CD2-95CC-0288762AACFC}" dt="2025-02-04T21:25:06.481" v="150" actId="20577"/>
          <ac:graphicFrameMkLst>
            <pc:docMk/>
            <pc:sldMk cId="175159834" sldId="257"/>
            <ac:graphicFrameMk id="4" creationId="{010B2110-055C-4D01-A99C-43E765E04CAE}"/>
          </ac:graphicFrameMkLst>
        </pc:graphicFrameChg>
      </pc:sldChg>
      <pc:sldChg chg="add del">
        <pc:chgData name="Davidson, Jade" userId="0e7a0721-6182-4442-995c-03c0bbaa193e" providerId="ADAL" clId="{D9AA454C-FE9C-4CD2-95CC-0288762AACFC}" dt="2025-02-04T22:19:41.510" v="1713" actId="47"/>
        <pc:sldMkLst>
          <pc:docMk/>
          <pc:sldMk cId="3924537939" sldId="274"/>
        </pc:sldMkLst>
      </pc:sldChg>
      <pc:sldChg chg="del">
        <pc:chgData name="Davidson, Jade" userId="0e7a0721-6182-4442-995c-03c0bbaa193e" providerId="ADAL" clId="{D9AA454C-FE9C-4CD2-95CC-0288762AACFC}" dt="2025-02-04T21:28:41.046" v="216" actId="47"/>
        <pc:sldMkLst>
          <pc:docMk/>
          <pc:sldMk cId="1826619666" sldId="277"/>
        </pc:sldMkLst>
      </pc:sldChg>
      <pc:sldChg chg="delSp del mod">
        <pc:chgData name="Davidson, Jade" userId="0e7a0721-6182-4442-995c-03c0bbaa193e" providerId="ADAL" clId="{D9AA454C-FE9C-4CD2-95CC-0288762AACFC}" dt="2025-02-04T21:31:22.159" v="368" actId="47"/>
        <pc:sldMkLst>
          <pc:docMk/>
          <pc:sldMk cId="619108578" sldId="278"/>
        </pc:sldMkLst>
        <pc:picChg chg="del">
          <ac:chgData name="Davidson, Jade" userId="0e7a0721-6182-4442-995c-03c0bbaa193e" providerId="ADAL" clId="{D9AA454C-FE9C-4CD2-95CC-0288762AACFC}" dt="2025-02-04T21:28:50.639" v="219" actId="21"/>
          <ac:picMkLst>
            <pc:docMk/>
            <pc:sldMk cId="619108578" sldId="278"/>
            <ac:picMk id="15" creationId="{00000000-0000-0000-0000-000000000000}"/>
          </ac:picMkLst>
        </pc:picChg>
      </pc:sldChg>
      <pc:sldChg chg="addSp delSp modSp mod modClrScheme chgLayout">
        <pc:chgData name="Davidson, Jade" userId="0e7a0721-6182-4442-995c-03c0bbaa193e" providerId="ADAL" clId="{D9AA454C-FE9C-4CD2-95CC-0288762AACFC}" dt="2025-02-04T21:42:24.352" v="1276" actId="14100"/>
        <pc:sldMkLst>
          <pc:docMk/>
          <pc:sldMk cId="850537052" sldId="279"/>
        </pc:sldMkLst>
        <pc:spChg chg="mod ord">
          <ac:chgData name="Davidson, Jade" userId="0e7a0721-6182-4442-995c-03c0bbaa193e" providerId="ADAL" clId="{D9AA454C-FE9C-4CD2-95CC-0288762AACFC}" dt="2025-02-04T21:41:59.048" v="1268" actId="26606"/>
          <ac:spMkLst>
            <pc:docMk/>
            <pc:sldMk cId="850537052" sldId="279"/>
            <ac:spMk id="4" creationId="{00000000-0000-0000-0000-000000000000}"/>
          </ac:spMkLst>
        </pc:spChg>
        <pc:spChg chg="add mod ord">
          <ac:chgData name="Davidson, Jade" userId="0e7a0721-6182-4442-995c-03c0bbaa193e" providerId="ADAL" clId="{D9AA454C-FE9C-4CD2-95CC-0288762AACFC}" dt="2025-02-04T21:42:14.244" v="1274" actId="403"/>
          <ac:spMkLst>
            <pc:docMk/>
            <pc:sldMk cId="850537052" sldId="279"/>
            <ac:spMk id="6" creationId="{2864B361-07E7-1D2B-F721-6B23434F73D4}"/>
          </ac:spMkLst>
        </pc:spChg>
        <pc:spChg chg="add del mod">
          <ac:chgData name="Davidson, Jade" userId="0e7a0721-6182-4442-995c-03c0bbaa193e" providerId="ADAL" clId="{D9AA454C-FE9C-4CD2-95CC-0288762AACFC}" dt="2025-02-04T21:29:18.556" v="226"/>
          <ac:spMkLst>
            <pc:docMk/>
            <pc:sldMk cId="850537052" sldId="279"/>
            <ac:spMk id="7" creationId="{0DC7561D-4CE9-A4B9-78C3-BCFA8C105E67}"/>
          </ac:spMkLst>
        </pc:spChg>
        <pc:spChg chg="add mod">
          <ac:chgData name="Davidson, Jade" userId="0e7a0721-6182-4442-995c-03c0bbaa193e" providerId="ADAL" clId="{D9AA454C-FE9C-4CD2-95CC-0288762AACFC}" dt="2025-02-04T21:42:03.397" v="1269" actId="21"/>
          <ac:spMkLst>
            <pc:docMk/>
            <pc:sldMk cId="850537052" sldId="279"/>
            <ac:spMk id="8" creationId="{4771187E-0C7F-7D73-030E-574CD51CAB14}"/>
          </ac:spMkLst>
        </pc:spChg>
        <pc:spChg chg="add del mod">
          <ac:chgData name="Davidson, Jade" userId="0e7a0721-6182-4442-995c-03c0bbaa193e" providerId="ADAL" clId="{D9AA454C-FE9C-4CD2-95CC-0288762AACFC}" dt="2025-02-04T21:35:55.322" v="574" actId="478"/>
          <ac:spMkLst>
            <pc:docMk/>
            <pc:sldMk cId="850537052" sldId="279"/>
            <ac:spMk id="9" creationId="{67602AA9-6EB4-74E2-D164-B5AFD30DAAD9}"/>
          </ac:spMkLst>
        </pc:spChg>
        <pc:spChg chg="del mod">
          <ac:chgData name="Davidson, Jade" userId="0e7a0721-6182-4442-995c-03c0bbaa193e" providerId="ADAL" clId="{D9AA454C-FE9C-4CD2-95CC-0288762AACFC}" dt="2025-02-04T21:35:56.783" v="575" actId="478"/>
          <ac:spMkLst>
            <pc:docMk/>
            <pc:sldMk cId="850537052" sldId="279"/>
            <ac:spMk id="10" creationId="{00000000-0000-0000-0000-000000000000}"/>
          </ac:spMkLst>
        </pc:spChg>
        <pc:spChg chg="del">
          <ac:chgData name="Davidson, Jade" userId="0e7a0721-6182-4442-995c-03c0bbaa193e" providerId="ADAL" clId="{D9AA454C-FE9C-4CD2-95CC-0288762AACFC}" dt="2025-02-04T21:28:22.220" v="213" actId="478"/>
          <ac:spMkLst>
            <pc:docMk/>
            <pc:sldMk cId="850537052" sldId="279"/>
            <ac:spMk id="11" creationId="{00000000-0000-0000-0000-000000000000}"/>
          </ac:spMkLst>
        </pc:spChg>
        <pc:spChg chg="add mod">
          <ac:chgData name="Davidson, Jade" userId="0e7a0721-6182-4442-995c-03c0bbaa193e" providerId="ADAL" clId="{D9AA454C-FE9C-4CD2-95CC-0288762AACFC}" dt="2025-02-04T21:42:17.654" v="1275" actId="113"/>
          <ac:spMkLst>
            <pc:docMk/>
            <pc:sldMk cId="850537052" sldId="279"/>
            <ac:spMk id="16" creationId="{93C6E66F-B13D-830D-1134-46657B1CD629}"/>
          </ac:spMkLst>
        </pc:spChg>
        <pc:graphicFrameChg chg="del">
          <ac:chgData name="Davidson, Jade" userId="0e7a0721-6182-4442-995c-03c0bbaa193e" providerId="ADAL" clId="{D9AA454C-FE9C-4CD2-95CC-0288762AACFC}" dt="2025-02-04T21:27:12.507" v="172" actId="478"/>
          <ac:graphicFrameMkLst>
            <pc:docMk/>
            <pc:sldMk cId="850537052" sldId="279"/>
            <ac:graphicFrameMk id="14" creationId="{00000000-0000-0000-0000-000000000000}"/>
          </ac:graphicFrameMkLst>
        </pc:graphicFrameChg>
        <pc:picChg chg="add mod ord">
          <ac:chgData name="Davidson, Jade" userId="0e7a0721-6182-4442-995c-03c0bbaa193e" providerId="ADAL" clId="{D9AA454C-FE9C-4CD2-95CC-0288762AACFC}" dt="2025-02-04T21:42:24.352" v="1276" actId="14100"/>
          <ac:picMkLst>
            <pc:docMk/>
            <pc:sldMk cId="850537052" sldId="279"/>
            <ac:picMk id="2" creationId="{6F10988F-DA92-C9D0-0DCC-AD8A98B2555B}"/>
          </ac:picMkLst>
        </pc:picChg>
        <pc:picChg chg="add del mod">
          <ac:chgData name="Davidson, Jade" userId="0e7a0721-6182-4442-995c-03c0bbaa193e" providerId="ADAL" clId="{D9AA454C-FE9C-4CD2-95CC-0288762AACFC}" dt="2025-02-04T21:41:57.218" v="1267" actId="478"/>
          <ac:picMkLst>
            <pc:docMk/>
            <pc:sldMk cId="850537052" sldId="279"/>
            <ac:picMk id="3" creationId="{30DABED8-94F5-5B48-581F-A95E61C12922}"/>
          </ac:picMkLst>
        </pc:picChg>
        <pc:picChg chg="add del mod">
          <ac:chgData name="Davidson, Jade" userId="0e7a0721-6182-4442-995c-03c0bbaa193e" providerId="ADAL" clId="{D9AA454C-FE9C-4CD2-95CC-0288762AACFC}" dt="2025-02-04T21:35:53.733" v="572" actId="478"/>
          <ac:picMkLst>
            <pc:docMk/>
            <pc:sldMk cId="850537052" sldId="279"/>
            <ac:picMk id="5" creationId="{F86D9A10-D56E-916D-E605-1E372B2AFCC8}"/>
          </ac:picMkLst>
        </pc:picChg>
        <pc:picChg chg="del">
          <ac:chgData name="Davidson, Jade" userId="0e7a0721-6182-4442-995c-03c0bbaa193e" providerId="ADAL" clId="{D9AA454C-FE9C-4CD2-95CC-0288762AACFC}" dt="2025-02-04T21:27:11.509" v="170" actId="478"/>
          <ac:picMkLst>
            <pc:docMk/>
            <pc:sldMk cId="850537052" sldId="279"/>
            <ac:picMk id="12" creationId="{00000000-0000-0000-0000-000000000000}"/>
          </ac:picMkLst>
        </pc:picChg>
        <pc:picChg chg="del">
          <ac:chgData name="Davidson, Jade" userId="0e7a0721-6182-4442-995c-03c0bbaa193e" providerId="ADAL" clId="{D9AA454C-FE9C-4CD2-95CC-0288762AACFC}" dt="2025-02-04T21:27:11.974" v="171" actId="478"/>
          <ac:picMkLst>
            <pc:docMk/>
            <pc:sldMk cId="850537052" sldId="279"/>
            <ac:picMk id="13" creationId="{00000000-0000-0000-0000-000000000000}"/>
          </ac:picMkLst>
        </pc:picChg>
        <pc:picChg chg="add del mod">
          <ac:chgData name="Davidson, Jade" userId="0e7a0721-6182-4442-995c-03c0bbaa193e" providerId="ADAL" clId="{D9AA454C-FE9C-4CD2-95CC-0288762AACFC}" dt="2025-02-04T21:35:54.236" v="573" actId="478"/>
          <ac:picMkLst>
            <pc:docMk/>
            <pc:sldMk cId="850537052" sldId="279"/>
            <ac:picMk id="15" creationId="{00000000-0000-0000-0000-000000000000}"/>
          </ac:picMkLst>
        </pc:picChg>
      </pc:sldChg>
      <pc:sldChg chg="del">
        <pc:chgData name="Davidson, Jade" userId="0e7a0721-6182-4442-995c-03c0bbaa193e" providerId="ADAL" clId="{D9AA454C-FE9C-4CD2-95CC-0288762AACFC}" dt="2025-02-04T21:32:45.592" v="378" actId="47"/>
        <pc:sldMkLst>
          <pc:docMk/>
          <pc:sldMk cId="2706156087" sldId="281"/>
        </pc:sldMkLst>
      </pc:sldChg>
      <pc:sldChg chg="modSp mod">
        <pc:chgData name="Davidson, Jade" userId="0e7a0721-6182-4442-995c-03c0bbaa193e" providerId="ADAL" clId="{D9AA454C-FE9C-4CD2-95CC-0288762AACFC}" dt="2025-02-04T21:44:16.720" v="1353" actId="20577"/>
        <pc:sldMkLst>
          <pc:docMk/>
          <pc:sldMk cId="1282250481" sldId="287"/>
        </pc:sldMkLst>
        <pc:spChg chg="mod">
          <ac:chgData name="Davidson, Jade" userId="0e7a0721-6182-4442-995c-03c0bbaa193e" providerId="ADAL" clId="{D9AA454C-FE9C-4CD2-95CC-0288762AACFC}" dt="2025-02-04T21:44:16.720" v="1353" actId="20577"/>
          <ac:spMkLst>
            <pc:docMk/>
            <pc:sldMk cId="1282250481" sldId="287"/>
            <ac:spMk id="2" creationId="{00000000-0000-0000-0000-000000000000}"/>
          </ac:spMkLst>
        </pc:spChg>
      </pc:sldChg>
      <pc:sldChg chg="del">
        <pc:chgData name="Davidson, Jade" userId="0e7a0721-6182-4442-995c-03c0bbaa193e" providerId="ADAL" clId="{D9AA454C-FE9C-4CD2-95CC-0288762AACFC}" dt="2025-02-04T22:19:45.891" v="1718" actId="47"/>
        <pc:sldMkLst>
          <pc:docMk/>
          <pc:sldMk cId="1907156453" sldId="293"/>
        </pc:sldMkLst>
      </pc:sldChg>
      <pc:sldChg chg="add del">
        <pc:chgData name="Davidson, Jade" userId="0e7a0721-6182-4442-995c-03c0bbaa193e" providerId="ADAL" clId="{D9AA454C-FE9C-4CD2-95CC-0288762AACFC}" dt="2025-02-04T22:19:40.814" v="1712" actId="47"/>
        <pc:sldMkLst>
          <pc:docMk/>
          <pc:sldMk cId="2173066165" sldId="295"/>
        </pc:sldMkLst>
      </pc:sldChg>
      <pc:sldChg chg="del">
        <pc:chgData name="Davidson, Jade" userId="0e7a0721-6182-4442-995c-03c0bbaa193e" providerId="ADAL" clId="{D9AA454C-FE9C-4CD2-95CC-0288762AACFC}" dt="2025-02-04T22:19:46.589" v="1719" actId="47"/>
        <pc:sldMkLst>
          <pc:docMk/>
          <pc:sldMk cId="2477132401" sldId="297"/>
        </pc:sldMkLst>
      </pc:sldChg>
      <pc:sldChg chg="del">
        <pc:chgData name="Davidson, Jade" userId="0e7a0721-6182-4442-995c-03c0bbaa193e" providerId="ADAL" clId="{D9AA454C-FE9C-4CD2-95CC-0288762AACFC}" dt="2025-02-04T22:19:47.152" v="1720" actId="47"/>
        <pc:sldMkLst>
          <pc:docMk/>
          <pc:sldMk cId="2062496551" sldId="298"/>
        </pc:sldMkLst>
      </pc:sldChg>
      <pc:sldChg chg="del">
        <pc:chgData name="Davidson, Jade" userId="0e7a0721-6182-4442-995c-03c0bbaa193e" providerId="ADAL" clId="{D9AA454C-FE9C-4CD2-95CC-0288762AACFC}" dt="2025-02-04T22:19:47.919" v="1721" actId="47"/>
        <pc:sldMkLst>
          <pc:docMk/>
          <pc:sldMk cId="2029906533" sldId="299"/>
        </pc:sldMkLst>
      </pc:sldChg>
      <pc:sldChg chg="del">
        <pc:chgData name="Davidson, Jade" userId="0e7a0721-6182-4442-995c-03c0bbaa193e" providerId="ADAL" clId="{D9AA454C-FE9C-4CD2-95CC-0288762AACFC}" dt="2025-02-04T22:19:48.532" v="1722" actId="47"/>
        <pc:sldMkLst>
          <pc:docMk/>
          <pc:sldMk cId="3688453285" sldId="300"/>
        </pc:sldMkLst>
      </pc:sldChg>
      <pc:sldChg chg="del">
        <pc:chgData name="Davidson, Jade" userId="0e7a0721-6182-4442-995c-03c0bbaa193e" providerId="ADAL" clId="{D9AA454C-FE9C-4CD2-95CC-0288762AACFC}" dt="2025-02-04T22:19:49.248" v="1723" actId="47"/>
        <pc:sldMkLst>
          <pc:docMk/>
          <pc:sldMk cId="2876946306" sldId="301"/>
        </pc:sldMkLst>
      </pc:sldChg>
      <pc:sldChg chg="del">
        <pc:chgData name="Davidson, Jade" userId="0e7a0721-6182-4442-995c-03c0bbaa193e" providerId="ADAL" clId="{D9AA454C-FE9C-4CD2-95CC-0288762AACFC}" dt="2025-02-04T22:19:50.066" v="1724" actId="47"/>
        <pc:sldMkLst>
          <pc:docMk/>
          <pc:sldMk cId="3554473003" sldId="302"/>
        </pc:sldMkLst>
      </pc:sldChg>
      <pc:sldChg chg="del">
        <pc:chgData name="Davidson, Jade" userId="0e7a0721-6182-4442-995c-03c0bbaa193e" providerId="ADAL" clId="{D9AA454C-FE9C-4CD2-95CC-0288762AACFC}" dt="2025-02-04T22:19:50.881" v="1725" actId="47"/>
        <pc:sldMkLst>
          <pc:docMk/>
          <pc:sldMk cId="3230470270" sldId="303"/>
        </pc:sldMkLst>
      </pc:sldChg>
      <pc:sldChg chg="modSp mod">
        <pc:chgData name="Davidson, Jade" userId="0e7a0721-6182-4442-995c-03c0bbaa193e" providerId="ADAL" clId="{D9AA454C-FE9C-4CD2-95CC-0288762AACFC}" dt="2025-02-04T21:23:31.491" v="92" actId="20577"/>
        <pc:sldMkLst>
          <pc:docMk/>
          <pc:sldMk cId="601282722" sldId="304"/>
        </pc:sldMkLst>
        <pc:spChg chg="mod">
          <ac:chgData name="Davidson, Jade" userId="0e7a0721-6182-4442-995c-03c0bbaa193e" providerId="ADAL" clId="{D9AA454C-FE9C-4CD2-95CC-0288762AACFC}" dt="2025-02-04T21:23:16.612" v="88" actId="1076"/>
          <ac:spMkLst>
            <pc:docMk/>
            <pc:sldMk cId="601282722" sldId="304"/>
            <ac:spMk id="4" creationId="{00000000-0000-0000-0000-000000000000}"/>
          </ac:spMkLst>
        </pc:spChg>
        <pc:spChg chg="mod">
          <ac:chgData name="Davidson, Jade" userId="0e7a0721-6182-4442-995c-03c0bbaa193e" providerId="ADAL" clId="{D9AA454C-FE9C-4CD2-95CC-0288762AACFC}" dt="2025-02-04T21:23:31.491" v="92" actId="20577"/>
          <ac:spMkLst>
            <pc:docMk/>
            <pc:sldMk cId="601282722" sldId="304"/>
            <ac:spMk id="5" creationId="{00000000-0000-0000-0000-000000000000}"/>
          </ac:spMkLst>
        </pc:spChg>
      </pc:sldChg>
      <pc:sldChg chg="addSp delSp modSp mod modClrScheme chgLayout modNotesTx">
        <pc:chgData name="Davidson, Jade" userId="0e7a0721-6182-4442-995c-03c0bbaa193e" providerId="ADAL" clId="{D9AA454C-FE9C-4CD2-95CC-0288762AACFC}" dt="2025-02-04T21:41:44.692" v="1264" actId="20577"/>
        <pc:sldMkLst>
          <pc:docMk/>
          <pc:sldMk cId="2107837513" sldId="306"/>
        </pc:sldMkLst>
        <pc:spChg chg="mod ord">
          <ac:chgData name="Davidson, Jade" userId="0e7a0721-6182-4442-995c-03c0bbaa193e" providerId="ADAL" clId="{D9AA454C-FE9C-4CD2-95CC-0288762AACFC}" dt="2025-02-04T21:37:51.033" v="623" actId="26606"/>
          <ac:spMkLst>
            <pc:docMk/>
            <pc:sldMk cId="2107837513" sldId="306"/>
            <ac:spMk id="2" creationId="{00000000-0000-0000-0000-000000000000}"/>
          </ac:spMkLst>
        </pc:spChg>
        <pc:spChg chg="del mod">
          <ac:chgData name="Davidson, Jade" userId="0e7a0721-6182-4442-995c-03c0bbaa193e" providerId="ADAL" clId="{D9AA454C-FE9C-4CD2-95CC-0288762AACFC}" dt="2025-02-04T21:34:40.943" v="512" actId="478"/>
          <ac:spMkLst>
            <pc:docMk/>
            <pc:sldMk cId="2107837513" sldId="306"/>
            <ac:spMk id="4" creationId="{00000000-0000-0000-0000-000000000000}"/>
          </ac:spMkLst>
        </pc:spChg>
        <pc:spChg chg="add del mod ord">
          <ac:chgData name="Davidson, Jade" userId="0e7a0721-6182-4442-995c-03c0bbaa193e" providerId="ADAL" clId="{D9AA454C-FE9C-4CD2-95CC-0288762AACFC}" dt="2025-02-04T21:37:06.700" v="611" actId="478"/>
          <ac:spMkLst>
            <pc:docMk/>
            <pc:sldMk cId="2107837513" sldId="306"/>
            <ac:spMk id="7" creationId="{7095C52E-EF5E-D444-A2A1-E679BC2D1ED4}"/>
          </ac:spMkLst>
        </pc:spChg>
        <pc:spChg chg="add del mod">
          <ac:chgData name="Davidson, Jade" userId="0e7a0721-6182-4442-995c-03c0bbaa193e" providerId="ADAL" clId="{D9AA454C-FE9C-4CD2-95CC-0288762AACFC}" dt="2025-02-04T21:36:49.637" v="592" actId="26606"/>
          <ac:spMkLst>
            <pc:docMk/>
            <pc:sldMk cId="2107837513" sldId="306"/>
            <ac:spMk id="9" creationId="{43D4AF88-9123-F5A6-6637-6541D20BE798}"/>
          </ac:spMkLst>
        </pc:spChg>
        <pc:spChg chg="del">
          <ac:chgData name="Davidson, Jade" userId="0e7a0721-6182-4442-995c-03c0bbaa193e" providerId="ADAL" clId="{D9AA454C-FE9C-4CD2-95CC-0288762AACFC}" dt="2025-02-04T21:34:38.865" v="510" actId="478"/>
          <ac:spMkLst>
            <pc:docMk/>
            <pc:sldMk cId="2107837513" sldId="306"/>
            <ac:spMk id="10" creationId="{00000000-0000-0000-0000-000000000000}"/>
          </ac:spMkLst>
        </pc:spChg>
        <pc:spChg chg="del">
          <ac:chgData name="Davidson, Jade" userId="0e7a0721-6182-4442-995c-03c0bbaa193e" providerId="ADAL" clId="{D9AA454C-FE9C-4CD2-95CC-0288762AACFC}" dt="2025-02-04T21:36:41.926" v="589" actId="478"/>
          <ac:spMkLst>
            <pc:docMk/>
            <pc:sldMk cId="2107837513" sldId="306"/>
            <ac:spMk id="11" creationId="{00000000-0000-0000-0000-000000000000}"/>
          </ac:spMkLst>
        </pc:spChg>
        <pc:spChg chg="del">
          <ac:chgData name="Davidson, Jade" userId="0e7a0721-6182-4442-995c-03c0bbaa193e" providerId="ADAL" clId="{D9AA454C-FE9C-4CD2-95CC-0288762AACFC}" dt="2025-02-04T21:34:54.816" v="533" actId="478"/>
          <ac:spMkLst>
            <pc:docMk/>
            <pc:sldMk cId="2107837513" sldId="306"/>
            <ac:spMk id="12" creationId="{00000000-0000-0000-0000-000000000000}"/>
          </ac:spMkLst>
        </pc:spChg>
        <pc:spChg chg="add del mod">
          <ac:chgData name="Davidson, Jade" userId="0e7a0721-6182-4442-995c-03c0bbaa193e" providerId="ADAL" clId="{D9AA454C-FE9C-4CD2-95CC-0288762AACFC}" dt="2025-02-04T21:36:49.637" v="592" actId="26606"/>
          <ac:spMkLst>
            <pc:docMk/>
            <pc:sldMk cId="2107837513" sldId="306"/>
            <ac:spMk id="14" creationId="{28A2F343-FFB3-42A7-9292-6A8EC4FAE468}"/>
          </ac:spMkLst>
        </pc:spChg>
        <pc:spChg chg="del">
          <ac:chgData name="Davidson, Jade" userId="0e7a0721-6182-4442-995c-03c0bbaa193e" providerId="ADAL" clId="{D9AA454C-FE9C-4CD2-95CC-0288762AACFC}" dt="2025-02-04T21:34:37.792" v="509" actId="478"/>
          <ac:spMkLst>
            <pc:docMk/>
            <pc:sldMk cId="2107837513" sldId="306"/>
            <ac:spMk id="15" creationId="{00000000-0000-0000-0000-000000000000}"/>
          </ac:spMkLst>
        </pc:spChg>
        <pc:spChg chg="add del mod">
          <ac:chgData name="Davidson, Jade" userId="0e7a0721-6182-4442-995c-03c0bbaa193e" providerId="ADAL" clId="{D9AA454C-FE9C-4CD2-95CC-0288762AACFC}" dt="2025-02-04T21:36:53.936" v="594" actId="26606"/>
          <ac:spMkLst>
            <pc:docMk/>
            <pc:sldMk cId="2107837513" sldId="306"/>
            <ac:spMk id="16" creationId="{2DDDC418-A8A0-660F-D749-3AC9D79DD742}"/>
          </ac:spMkLst>
        </pc:spChg>
        <pc:spChg chg="add del mod">
          <ac:chgData name="Davidson, Jade" userId="0e7a0721-6182-4442-995c-03c0bbaa193e" providerId="ADAL" clId="{D9AA454C-FE9C-4CD2-95CC-0288762AACFC}" dt="2025-02-04T21:36:53.936" v="594" actId="26606"/>
          <ac:spMkLst>
            <pc:docMk/>
            <pc:sldMk cId="2107837513" sldId="306"/>
            <ac:spMk id="17" creationId="{7684DD1C-0506-F24A-EC1B-DF2C6CA5B9B5}"/>
          </ac:spMkLst>
        </pc:spChg>
        <pc:spChg chg="add del mod">
          <ac:chgData name="Davidson, Jade" userId="0e7a0721-6182-4442-995c-03c0bbaa193e" providerId="ADAL" clId="{D9AA454C-FE9C-4CD2-95CC-0288762AACFC}" dt="2025-02-04T21:41:44.692" v="1264" actId="20577"/>
          <ac:spMkLst>
            <pc:docMk/>
            <pc:sldMk cId="2107837513" sldId="306"/>
            <ac:spMk id="18" creationId="{00000000-0000-0000-0000-000000000000}"/>
          </ac:spMkLst>
        </pc:spChg>
        <pc:spChg chg="add mod">
          <ac:chgData name="Davidson, Jade" userId="0e7a0721-6182-4442-995c-03c0bbaa193e" providerId="ADAL" clId="{D9AA454C-FE9C-4CD2-95CC-0288762AACFC}" dt="2025-02-04T21:38:01.493" v="643" actId="403"/>
          <ac:spMkLst>
            <pc:docMk/>
            <pc:sldMk cId="2107837513" sldId="306"/>
            <ac:spMk id="20" creationId="{289896B9-F7E2-8A01-B249-5A0CD1FAB013}"/>
          </ac:spMkLst>
        </pc:spChg>
        <pc:spChg chg="add del mod">
          <ac:chgData name="Davidson, Jade" userId="0e7a0721-6182-4442-995c-03c0bbaa193e" providerId="ADAL" clId="{D9AA454C-FE9C-4CD2-95CC-0288762AACFC}" dt="2025-02-04T21:37:24.987" v="616" actId="26606"/>
          <ac:spMkLst>
            <pc:docMk/>
            <pc:sldMk cId="2107837513" sldId="306"/>
            <ac:spMk id="23" creationId="{87888A8A-1E23-CC9C-82C8-932452E0BC40}"/>
          </ac:spMkLst>
        </pc:spChg>
        <pc:spChg chg="add del mod">
          <ac:chgData name="Davidson, Jade" userId="0e7a0721-6182-4442-995c-03c0bbaa193e" providerId="ADAL" clId="{D9AA454C-FE9C-4CD2-95CC-0288762AACFC}" dt="2025-02-04T21:37:54.906" v="624" actId="478"/>
          <ac:spMkLst>
            <pc:docMk/>
            <pc:sldMk cId="2107837513" sldId="306"/>
            <ac:spMk id="25" creationId="{8F3AE2D7-C0AB-B52E-BD75-E6B2BAB9979E}"/>
          </ac:spMkLst>
        </pc:spChg>
        <pc:spChg chg="add del">
          <ac:chgData name="Davidson, Jade" userId="0e7a0721-6182-4442-995c-03c0bbaa193e" providerId="ADAL" clId="{D9AA454C-FE9C-4CD2-95CC-0288762AACFC}" dt="2025-02-04T21:37:24.987" v="615" actId="26606"/>
          <ac:spMkLst>
            <pc:docMk/>
            <pc:sldMk cId="2107837513" sldId="306"/>
            <ac:spMk id="28" creationId="{2A4F4721-BCEE-5F09-0691-F9BC254C4B2F}"/>
          </ac:spMkLst>
        </pc:spChg>
        <pc:spChg chg="add del">
          <ac:chgData name="Davidson, Jade" userId="0e7a0721-6182-4442-995c-03c0bbaa193e" providerId="ADAL" clId="{D9AA454C-FE9C-4CD2-95CC-0288762AACFC}" dt="2025-02-04T21:37:24.987" v="615" actId="26606"/>
          <ac:spMkLst>
            <pc:docMk/>
            <pc:sldMk cId="2107837513" sldId="306"/>
            <ac:spMk id="30" creationId="{440A956A-878C-CBCC-EF9C-85D9AAA064D9}"/>
          </ac:spMkLst>
        </pc:spChg>
        <pc:picChg chg="mod ord">
          <ac:chgData name="Davidson, Jade" userId="0e7a0721-6182-4442-995c-03c0bbaa193e" providerId="ADAL" clId="{D9AA454C-FE9C-4CD2-95CC-0288762AACFC}" dt="2025-02-04T21:41:08.012" v="1097" actId="1440"/>
          <ac:picMkLst>
            <pc:docMk/>
            <pc:sldMk cId="2107837513" sldId="306"/>
            <ac:picMk id="3" creationId="{00000000-0000-0000-0000-000000000000}"/>
          </ac:picMkLst>
        </pc:picChg>
        <pc:picChg chg="del">
          <ac:chgData name="Davidson, Jade" userId="0e7a0721-6182-4442-995c-03c0bbaa193e" providerId="ADAL" clId="{D9AA454C-FE9C-4CD2-95CC-0288762AACFC}" dt="2025-02-04T21:34:25.743" v="504" actId="478"/>
          <ac:picMkLst>
            <pc:docMk/>
            <pc:sldMk cId="2107837513" sldId="306"/>
            <ac:picMk id="5" creationId="{00000000-0000-0000-0000-000000000000}"/>
          </ac:picMkLst>
        </pc:picChg>
        <pc:picChg chg="del">
          <ac:chgData name="Davidson, Jade" userId="0e7a0721-6182-4442-995c-03c0bbaa193e" providerId="ADAL" clId="{D9AA454C-FE9C-4CD2-95CC-0288762AACFC}" dt="2025-02-04T21:35:08.627" v="537" actId="21"/>
          <ac:picMkLst>
            <pc:docMk/>
            <pc:sldMk cId="2107837513" sldId="306"/>
            <ac:picMk id="6" creationId="{00000000-0000-0000-0000-000000000000}"/>
          </ac:picMkLst>
        </pc:picChg>
        <pc:picChg chg="del">
          <ac:chgData name="Davidson, Jade" userId="0e7a0721-6182-4442-995c-03c0bbaa193e" providerId="ADAL" clId="{D9AA454C-FE9C-4CD2-95CC-0288762AACFC}" dt="2025-02-04T21:34:28.029" v="508" actId="478"/>
          <ac:picMkLst>
            <pc:docMk/>
            <pc:sldMk cId="2107837513" sldId="306"/>
            <ac:picMk id="1026" creationId="{00000000-0000-0000-0000-000000000000}"/>
          </ac:picMkLst>
        </pc:picChg>
        <pc:picChg chg="del">
          <ac:chgData name="Davidson, Jade" userId="0e7a0721-6182-4442-995c-03c0bbaa193e" providerId="ADAL" clId="{D9AA454C-FE9C-4CD2-95CC-0288762AACFC}" dt="2025-02-04T21:34:27.509" v="507" actId="478"/>
          <ac:picMkLst>
            <pc:docMk/>
            <pc:sldMk cId="2107837513" sldId="306"/>
            <ac:picMk id="1028" creationId="{00000000-0000-0000-0000-000000000000}"/>
          </ac:picMkLst>
        </pc:picChg>
        <pc:picChg chg="del">
          <ac:chgData name="Davidson, Jade" userId="0e7a0721-6182-4442-995c-03c0bbaa193e" providerId="ADAL" clId="{D9AA454C-FE9C-4CD2-95CC-0288762AACFC}" dt="2025-02-04T21:34:26.791" v="506" actId="478"/>
          <ac:picMkLst>
            <pc:docMk/>
            <pc:sldMk cId="2107837513" sldId="306"/>
            <ac:picMk id="1029" creationId="{00000000-0000-0000-0000-000000000000}"/>
          </ac:picMkLst>
        </pc:picChg>
        <pc:picChg chg="del">
          <ac:chgData name="Davidson, Jade" userId="0e7a0721-6182-4442-995c-03c0bbaa193e" providerId="ADAL" clId="{D9AA454C-FE9C-4CD2-95CC-0288762AACFC}" dt="2025-02-04T21:34:26.223" v="505" actId="478"/>
          <ac:picMkLst>
            <pc:docMk/>
            <pc:sldMk cId="2107837513" sldId="306"/>
            <ac:picMk id="1030" creationId="{00000000-0000-0000-0000-000000000000}"/>
          </ac:picMkLst>
        </pc:picChg>
      </pc:sldChg>
      <pc:sldChg chg="del">
        <pc:chgData name="Davidson, Jade" userId="0e7a0721-6182-4442-995c-03c0bbaa193e" providerId="ADAL" clId="{D9AA454C-FE9C-4CD2-95CC-0288762AACFC}" dt="2025-02-04T22:19:43.773" v="1715" actId="47"/>
        <pc:sldMkLst>
          <pc:docMk/>
          <pc:sldMk cId="1371765230" sldId="317"/>
        </pc:sldMkLst>
      </pc:sldChg>
      <pc:sldChg chg="del">
        <pc:chgData name="Davidson, Jade" userId="0e7a0721-6182-4442-995c-03c0bbaa193e" providerId="ADAL" clId="{D9AA454C-FE9C-4CD2-95CC-0288762AACFC}" dt="2025-02-04T22:19:44.431" v="1716" actId="47"/>
        <pc:sldMkLst>
          <pc:docMk/>
          <pc:sldMk cId="3399699477" sldId="318"/>
        </pc:sldMkLst>
      </pc:sldChg>
      <pc:sldChg chg="del">
        <pc:chgData name="Davidson, Jade" userId="0e7a0721-6182-4442-995c-03c0bbaa193e" providerId="ADAL" clId="{D9AA454C-FE9C-4CD2-95CC-0288762AACFC}" dt="2025-02-04T22:19:55.186" v="1728" actId="47"/>
        <pc:sldMkLst>
          <pc:docMk/>
          <pc:sldMk cId="2550377967" sldId="319"/>
        </pc:sldMkLst>
      </pc:sldChg>
      <pc:sldChg chg="addSp delSp modSp mod modClrScheme chgLayout">
        <pc:chgData name="Davidson, Jade" userId="0e7a0721-6182-4442-995c-03c0bbaa193e" providerId="ADAL" clId="{D9AA454C-FE9C-4CD2-95CC-0288762AACFC}" dt="2025-02-04T21:43:26.729" v="1333" actId="14100"/>
        <pc:sldMkLst>
          <pc:docMk/>
          <pc:sldMk cId="2711586372" sldId="320"/>
        </pc:sldMkLst>
        <pc:spChg chg="mod ord">
          <ac:chgData name="Davidson, Jade" userId="0e7a0721-6182-4442-995c-03c0bbaa193e" providerId="ADAL" clId="{D9AA454C-FE9C-4CD2-95CC-0288762AACFC}" dt="2025-02-04T21:35:42.957" v="570" actId="26606"/>
          <ac:spMkLst>
            <pc:docMk/>
            <pc:sldMk cId="2711586372" sldId="320"/>
            <ac:spMk id="4" creationId="{00000000-0000-0000-0000-000000000000}"/>
          </ac:spMkLst>
        </pc:spChg>
        <pc:spChg chg="add mod ord">
          <ac:chgData name="Davidson, Jade" userId="0e7a0721-6182-4442-995c-03c0bbaa193e" providerId="ADAL" clId="{D9AA454C-FE9C-4CD2-95CC-0288762AACFC}" dt="2025-02-04T21:36:18.026" v="586" actId="21"/>
          <ac:spMkLst>
            <pc:docMk/>
            <pc:sldMk cId="2711586372" sldId="320"/>
            <ac:spMk id="5" creationId="{88C1E7C0-7953-8AEA-377F-E559941819CD}"/>
          </ac:spMkLst>
        </pc:spChg>
        <pc:spChg chg="mod">
          <ac:chgData name="Davidson, Jade" userId="0e7a0721-6182-4442-995c-03c0bbaa193e" providerId="ADAL" clId="{D9AA454C-FE9C-4CD2-95CC-0288762AACFC}" dt="2025-02-04T21:39:41.799" v="838" actId="1076"/>
          <ac:spMkLst>
            <pc:docMk/>
            <pc:sldMk cId="2711586372" sldId="320"/>
            <ac:spMk id="10" creationId="{00000000-0000-0000-0000-000000000000}"/>
          </ac:spMkLst>
        </pc:spChg>
        <pc:spChg chg="add mod">
          <ac:chgData name="Davidson, Jade" userId="0e7a0721-6182-4442-995c-03c0bbaa193e" providerId="ADAL" clId="{D9AA454C-FE9C-4CD2-95CC-0288762AACFC}" dt="2025-02-04T21:40:00.230" v="919" actId="20577"/>
          <ac:spMkLst>
            <pc:docMk/>
            <pc:sldMk cId="2711586372" sldId="320"/>
            <ac:spMk id="15" creationId="{B30202FA-A967-DEE6-B5D1-366650E0861E}"/>
          </ac:spMkLst>
        </pc:spChg>
        <pc:picChg chg="add mod">
          <ac:chgData name="Davidson, Jade" userId="0e7a0721-6182-4442-995c-03c0bbaa193e" providerId="ADAL" clId="{D9AA454C-FE9C-4CD2-95CC-0288762AACFC}" dt="2025-02-04T21:43:26.729" v="1333" actId="14100"/>
          <ac:picMkLst>
            <pc:docMk/>
            <pc:sldMk cId="2711586372" sldId="320"/>
            <ac:picMk id="3" creationId="{7168E927-7DFC-BD83-3D85-8FA9D695E236}"/>
          </ac:picMkLst>
        </pc:picChg>
        <pc:picChg chg="del">
          <ac:chgData name="Davidson, Jade" userId="0e7a0721-6182-4442-995c-03c0bbaa193e" providerId="ADAL" clId="{D9AA454C-FE9C-4CD2-95CC-0288762AACFC}" dt="2025-02-04T21:31:37.563" v="369" actId="478"/>
          <ac:picMkLst>
            <pc:docMk/>
            <pc:sldMk cId="2711586372" sldId="320"/>
            <ac:picMk id="6" creationId="{DFB19A2E-5492-E83C-DDFB-85AD11B17012}"/>
          </ac:picMkLst>
        </pc:picChg>
        <pc:picChg chg="del mod">
          <ac:chgData name="Davidson, Jade" userId="0e7a0721-6182-4442-995c-03c0bbaa193e" providerId="ADAL" clId="{D9AA454C-FE9C-4CD2-95CC-0288762AACFC}" dt="2025-02-04T21:32:54.871" v="381" actId="478"/>
          <ac:picMkLst>
            <pc:docMk/>
            <pc:sldMk cId="2711586372" sldId="320"/>
            <ac:picMk id="12" creationId="{00000000-0000-0000-0000-000000000000}"/>
          </ac:picMkLst>
        </pc:picChg>
        <pc:picChg chg="del mod">
          <ac:chgData name="Davidson, Jade" userId="0e7a0721-6182-4442-995c-03c0bbaa193e" providerId="ADAL" clId="{D9AA454C-FE9C-4CD2-95CC-0288762AACFC}" dt="2025-02-04T21:35:40.951" v="569" actId="478"/>
          <ac:picMkLst>
            <pc:docMk/>
            <pc:sldMk cId="2711586372" sldId="320"/>
            <ac:picMk id="13" creationId="{00000000-0000-0000-0000-000000000000}"/>
          </ac:picMkLst>
        </pc:picChg>
      </pc:sldChg>
      <pc:sldChg chg="del">
        <pc:chgData name="Davidson, Jade" userId="0e7a0721-6182-4442-995c-03c0bbaa193e" providerId="ADAL" clId="{D9AA454C-FE9C-4CD2-95CC-0288762AACFC}" dt="2025-02-04T22:19:45.164" v="1717" actId="47"/>
        <pc:sldMkLst>
          <pc:docMk/>
          <pc:sldMk cId="727740837" sldId="322"/>
        </pc:sldMkLst>
      </pc:sldChg>
      <pc:sldChg chg="del">
        <pc:chgData name="Davidson, Jade" userId="0e7a0721-6182-4442-995c-03c0bbaa193e" providerId="ADAL" clId="{D9AA454C-FE9C-4CD2-95CC-0288762AACFC}" dt="2025-02-04T22:19:42.719" v="1714" actId="47"/>
        <pc:sldMkLst>
          <pc:docMk/>
          <pc:sldMk cId="2324121222" sldId="323"/>
        </pc:sldMkLst>
      </pc:sldChg>
      <pc:sldChg chg="addSp delSp modSp add del mod">
        <pc:chgData name="Davidson, Jade" userId="0e7a0721-6182-4442-995c-03c0bbaa193e" providerId="ADAL" clId="{D9AA454C-FE9C-4CD2-95CC-0288762AACFC}" dt="2025-02-04T22:19:37.240" v="1711" actId="47"/>
        <pc:sldMkLst>
          <pc:docMk/>
          <pc:sldMk cId="3996311253" sldId="324"/>
        </pc:sldMkLst>
        <pc:spChg chg="del">
          <ac:chgData name="Davidson, Jade" userId="0e7a0721-6182-4442-995c-03c0bbaa193e" providerId="ADAL" clId="{D9AA454C-FE9C-4CD2-95CC-0288762AACFC}" dt="2025-02-04T21:54:05.328" v="1378" actId="478"/>
          <ac:spMkLst>
            <pc:docMk/>
            <pc:sldMk cId="3996311253" sldId="324"/>
            <ac:spMk id="2" creationId="{00000000-0000-0000-0000-000000000000}"/>
          </ac:spMkLst>
        </pc:spChg>
        <pc:spChg chg="del">
          <ac:chgData name="Davidson, Jade" userId="0e7a0721-6182-4442-995c-03c0bbaa193e" providerId="ADAL" clId="{D9AA454C-FE9C-4CD2-95CC-0288762AACFC}" dt="2025-02-04T21:53:54.446" v="1354" actId="478"/>
          <ac:spMkLst>
            <pc:docMk/>
            <pc:sldMk cId="3996311253" sldId="324"/>
            <ac:spMk id="3" creationId="{00000000-0000-0000-0000-000000000000}"/>
          </ac:spMkLst>
        </pc:spChg>
        <pc:spChg chg="del">
          <ac:chgData name="Davidson, Jade" userId="0e7a0721-6182-4442-995c-03c0bbaa193e" providerId="ADAL" clId="{D9AA454C-FE9C-4CD2-95CC-0288762AACFC}" dt="2025-02-04T21:54:02.657" v="1377" actId="478"/>
          <ac:spMkLst>
            <pc:docMk/>
            <pc:sldMk cId="3996311253" sldId="324"/>
            <ac:spMk id="4" creationId="{00000000-0000-0000-0000-000000000000}"/>
          </ac:spMkLst>
        </pc:spChg>
        <pc:spChg chg="add mod">
          <ac:chgData name="Davidson, Jade" userId="0e7a0721-6182-4442-995c-03c0bbaa193e" providerId="ADAL" clId="{D9AA454C-FE9C-4CD2-95CC-0288762AACFC}" dt="2025-02-04T21:54:00.349" v="1376" actId="20577"/>
          <ac:spMkLst>
            <pc:docMk/>
            <pc:sldMk cId="3996311253" sldId="324"/>
            <ac:spMk id="6" creationId="{D8B39088-06A4-D6CB-D454-D1F656DA581E}"/>
          </ac:spMkLst>
        </pc:spChg>
        <pc:spChg chg="add del mod">
          <ac:chgData name="Davidson, Jade" userId="0e7a0721-6182-4442-995c-03c0bbaa193e" providerId="ADAL" clId="{D9AA454C-FE9C-4CD2-95CC-0288762AACFC}" dt="2025-02-04T21:54:13.315" v="1379" actId="1032"/>
          <ac:spMkLst>
            <pc:docMk/>
            <pc:sldMk cId="3996311253" sldId="324"/>
            <ac:spMk id="8" creationId="{AFFDE3D2-B758-7278-BF98-4A1CC5104FF6}"/>
          </ac:spMkLst>
        </pc:spChg>
        <pc:graphicFrameChg chg="add mod modGraphic">
          <ac:chgData name="Davidson, Jade" userId="0e7a0721-6182-4442-995c-03c0bbaa193e" providerId="ADAL" clId="{D9AA454C-FE9C-4CD2-95CC-0288762AACFC}" dt="2025-02-04T21:57:44.027" v="1705" actId="12100"/>
          <ac:graphicFrameMkLst>
            <pc:docMk/>
            <pc:sldMk cId="3996311253" sldId="324"/>
            <ac:graphicFrameMk id="9" creationId="{76CB7771-6B01-678D-4A2A-FF9A1154C6B7}"/>
          </ac:graphicFrameMkLst>
        </pc:graphicFrameChg>
      </pc:sldChg>
      <pc:sldChg chg="del">
        <pc:chgData name="Davidson, Jade" userId="0e7a0721-6182-4442-995c-03c0bbaa193e" providerId="ADAL" clId="{D9AA454C-FE9C-4CD2-95CC-0288762AACFC}" dt="2025-02-04T22:19:51.785" v="1726" actId="47"/>
        <pc:sldMkLst>
          <pc:docMk/>
          <pc:sldMk cId="2872862686" sldId="325"/>
        </pc:sldMkLst>
      </pc:sldChg>
      <pc:sldChg chg="del">
        <pc:chgData name="Davidson, Jade" userId="0e7a0721-6182-4442-995c-03c0bbaa193e" providerId="ADAL" clId="{D9AA454C-FE9C-4CD2-95CC-0288762AACFC}" dt="2025-02-04T22:19:53.410" v="1727" actId="47"/>
        <pc:sldMkLst>
          <pc:docMk/>
          <pc:sldMk cId="1392636324" sldId="326"/>
        </pc:sldMkLst>
      </pc:sldChg>
      <pc:sldChg chg="addSp delSp modSp add mod modClrScheme chgLayout modNotesTx">
        <pc:chgData name="Davidson, Jade" userId="0e7a0721-6182-4442-995c-03c0bbaa193e" providerId="ADAL" clId="{D9AA454C-FE9C-4CD2-95CC-0288762AACFC}" dt="2025-02-04T21:39:32.548" v="836" actId="1440"/>
        <pc:sldMkLst>
          <pc:docMk/>
          <pc:sldMk cId="2678538018" sldId="327"/>
        </pc:sldMkLst>
        <pc:spChg chg="mod ord">
          <ac:chgData name="Davidson, Jade" userId="0e7a0721-6182-4442-995c-03c0bbaa193e" providerId="ADAL" clId="{D9AA454C-FE9C-4CD2-95CC-0288762AACFC}" dt="2025-02-04T21:35:28.947" v="568" actId="26606"/>
          <ac:spMkLst>
            <pc:docMk/>
            <pc:sldMk cId="2678538018" sldId="327"/>
            <ac:spMk id="4" creationId="{C44A5996-3C3E-A8E5-51D8-9A73A4B83215}"/>
          </ac:spMkLst>
        </pc:spChg>
        <pc:spChg chg="mod">
          <ac:chgData name="Davidson, Jade" userId="0e7a0721-6182-4442-995c-03c0bbaa193e" providerId="ADAL" clId="{D9AA454C-FE9C-4CD2-95CC-0288762AACFC}" dt="2025-02-04T21:39:16.643" v="833" actId="27636"/>
          <ac:spMkLst>
            <pc:docMk/>
            <pc:sldMk cId="2678538018" sldId="327"/>
            <ac:spMk id="5" creationId="{B289C2E6-DF1E-A509-D86B-EBF900DB8904}"/>
          </ac:spMkLst>
        </pc:spChg>
        <pc:spChg chg="mod ord">
          <ac:chgData name="Davidson, Jade" userId="0e7a0721-6182-4442-995c-03c0bbaa193e" providerId="ADAL" clId="{D9AA454C-FE9C-4CD2-95CC-0288762AACFC}" dt="2025-02-04T21:38:59.650" v="817" actId="21"/>
          <ac:spMkLst>
            <pc:docMk/>
            <pc:sldMk cId="2678538018" sldId="327"/>
            <ac:spMk id="10" creationId="{F8B28382-6087-531C-A936-5FA2244AFE7D}"/>
          </ac:spMkLst>
        </pc:spChg>
        <pc:spChg chg="add mod">
          <ac:chgData name="Davidson, Jade" userId="0e7a0721-6182-4442-995c-03c0bbaa193e" providerId="ADAL" clId="{D9AA454C-FE9C-4CD2-95CC-0288762AACFC}" dt="2025-02-04T21:39:28.281" v="835" actId="313"/>
          <ac:spMkLst>
            <pc:docMk/>
            <pc:sldMk cId="2678538018" sldId="327"/>
            <ac:spMk id="15" creationId="{A6F203C4-52B3-5825-6E36-B9393ADBD1E1}"/>
          </ac:spMkLst>
        </pc:spChg>
        <pc:picChg chg="del">
          <ac:chgData name="Davidson, Jade" userId="0e7a0721-6182-4442-995c-03c0bbaa193e" providerId="ADAL" clId="{D9AA454C-FE9C-4CD2-95CC-0288762AACFC}" dt="2025-02-04T21:35:10.809" v="538" actId="478"/>
          <ac:picMkLst>
            <pc:docMk/>
            <pc:sldMk cId="2678538018" sldId="327"/>
            <ac:picMk id="3" creationId="{DA75B380-6D21-9276-09EB-2DD91770D1BC}"/>
          </ac:picMkLst>
        </pc:picChg>
        <pc:picChg chg="add mod">
          <ac:chgData name="Davidson, Jade" userId="0e7a0721-6182-4442-995c-03c0bbaa193e" providerId="ADAL" clId="{D9AA454C-FE9C-4CD2-95CC-0288762AACFC}" dt="2025-02-04T21:39:32.548" v="836" actId="1440"/>
          <ac:picMkLst>
            <pc:docMk/>
            <pc:sldMk cId="2678538018" sldId="327"/>
            <ac:picMk id="6" creationId="{00000000-0000-0000-0000-000000000000}"/>
          </ac:picMkLst>
        </pc:picChg>
        <pc:picChg chg="del">
          <ac:chgData name="Davidson, Jade" userId="0e7a0721-6182-4442-995c-03c0bbaa193e" providerId="ADAL" clId="{D9AA454C-FE9C-4CD2-95CC-0288762AACFC}" dt="2025-02-04T21:35:11.448" v="539" actId="478"/>
          <ac:picMkLst>
            <pc:docMk/>
            <pc:sldMk cId="2678538018" sldId="327"/>
            <ac:picMk id="13" creationId="{9097B2BA-C1E3-B587-AB65-96174EA45094}"/>
          </ac:picMkLst>
        </pc:picChg>
      </pc:sldChg>
      <pc:sldChg chg="addSp delSp modSp add mod modClrScheme chgLayout modNotesTx">
        <pc:chgData name="Davidson, Jade" userId="0e7a0721-6182-4442-995c-03c0bbaa193e" providerId="ADAL" clId="{D9AA454C-FE9C-4CD2-95CC-0288762AACFC}" dt="2025-02-04T21:43:17.878" v="1332" actId="6549"/>
        <pc:sldMkLst>
          <pc:docMk/>
          <pc:sldMk cId="1026304745" sldId="328"/>
        </pc:sldMkLst>
        <pc:spChg chg="mod ord">
          <ac:chgData name="Davidson, Jade" userId="0e7a0721-6182-4442-995c-03c0bbaa193e" providerId="ADAL" clId="{D9AA454C-FE9C-4CD2-95CC-0288762AACFC}" dt="2025-02-04T21:42:39.295" v="1278" actId="26606"/>
          <ac:spMkLst>
            <pc:docMk/>
            <pc:sldMk cId="1026304745" sldId="328"/>
            <ac:spMk id="4" creationId="{666C62BF-4841-32DE-2851-BD8DA5BFC4B6}"/>
          </ac:spMkLst>
        </pc:spChg>
        <pc:spChg chg="del mod">
          <ac:chgData name="Davidson, Jade" userId="0e7a0721-6182-4442-995c-03c0bbaa193e" providerId="ADAL" clId="{D9AA454C-FE9C-4CD2-95CC-0288762AACFC}" dt="2025-02-04T21:36:05.276" v="581" actId="478"/>
          <ac:spMkLst>
            <pc:docMk/>
            <pc:sldMk cId="1026304745" sldId="328"/>
            <ac:spMk id="6" creationId="{9A008ED4-0E50-17F0-2871-7D9FD6BF9EF1}"/>
          </ac:spMkLst>
        </pc:spChg>
        <pc:spChg chg="del mod">
          <ac:chgData name="Davidson, Jade" userId="0e7a0721-6182-4442-995c-03c0bbaa193e" providerId="ADAL" clId="{D9AA454C-FE9C-4CD2-95CC-0288762AACFC}" dt="2025-02-04T21:36:06.425" v="583" actId="478"/>
          <ac:spMkLst>
            <pc:docMk/>
            <pc:sldMk cId="1026304745" sldId="328"/>
            <ac:spMk id="8" creationId="{FEF0AE02-A383-DD3E-7B56-B00F5999B7D7}"/>
          </ac:spMkLst>
        </pc:spChg>
        <pc:spChg chg="mod ord">
          <ac:chgData name="Davidson, Jade" userId="0e7a0721-6182-4442-995c-03c0bbaa193e" providerId="ADAL" clId="{D9AA454C-FE9C-4CD2-95CC-0288762AACFC}" dt="2025-02-04T21:42:44.083" v="1281" actId="962"/>
          <ac:spMkLst>
            <pc:docMk/>
            <pc:sldMk cId="1026304745" sldId="328"/>
            <ac:spMk id="9" creationId="{077328AE-DB8C-B2F2-4925-999D026B1323}"/>
          </ac:spMkLst>
        </pc:spChg>
        <pc:spChg chg="mod">
          <ac:chgData name="Davidson, Jade" userId="0e7a0721-6182-4442-995c-03c0bbaa193e" providerId="ADAL" clId="{D9AA454C-FE9C-4CD2-95CC-0288762AACFC}" dt="2025-02-04T21:42:53.327" v="1286" actId="403"/>
          <ac:spMkLst>
            <pc:docMk/>
            <pc:sldMk cId="1026304745" sldId="328"/>
            <ac:spMk id="10" creationId="{62ED2BEF-AEAF-64AE-562B-50359F661A16}"/>
          </ac:spMkLst>
        </pc:spChg>
        <pc:spChg chg="add mod">
          <ac:chgData name="Davidson, Jade" userId="0e7a0721-6182-4442-995c-03c0bbaa193e" providerId="ADAL" clId="{D9AA454C-FE9C-4CD2-95CC-0288762AACFC}" dt="2025-02-04T21:43:12.569" v="1331" actId="404"/>
          <ac:spMkLst>
            <pc:docMk/>
            <pc:sldMk cId="1026304745" sldId="328"/>
            <ac:spMk id="20" creationId="{D962AD73-90E6-B20F-8398-97775F2947E3}"/>
          </ac:spMkLst>
        </pc:spChg>
        <pc:picChg chg="del">
          <ac:chgData name="Davidson, Jade" userId="0e7a0721-6182-4442-995c-03c0bbaa193e" providerId="ADAL" clId="{D9AA454C-FE9C-4CD2-95CC-0288762AACFC}" dt="2025-02-04T21:36:03.940" v="579" actId="478"/>
          <ac:picMkLst>
            <pc:docMk/>
            <pc:sldMk cId="1026304745" sldId="328"/>
            <ac:picMk id="2" creationId="{0F8A058E-1B38-D26D-AB0C-26A69C741871}"/>
          </ac:picMkLst>
        </pc:picChg>
        <pc:picChg chg="del">
          <ac:chgData name="Davidson, Jade" userId="0e7a0721-6182-4442-995c-03c0bbaa193e" providerId="ADAL" clId="{D9AA454C-FE9C-4CD2-95CC-0288762AACFC}" dt="2025-02-04T21:36:03.497" v="578" actId="478"/>
          <ac:picMkLst>
            <pc:docMk/>
            <pc:sldMk cId="1026304745" sldId="328"/>
            <ac:picMk id="3" creationId="{54167830-F9AD-F032-B9DB-1C0B3C57B237}"/>
          </ac:picMkLst>
        </pc:picChg>
        <pc:picChg chg="del mod">
          <ac:chgData name="Davidson, Jade" userId="0e7a0721-6182-4442-995c-03c0bbaa193e" providerId="ADAL" clId="{D9AA454C-FE9C-4CD2-95CC-0288762AACFC}" dt="2025-02-04T21:42:34.931" v="1277" actId="478"/>
          <ac:picMkLst>
            <pc:docMk/>
            <pc:sldMk cId="1026304745" sldId="328"/>
            <ac:picMk id="5" creationId="{189A8F68-BB31-F883-5C40-D7C96D927E7C}"/>
          </ac:picMkLst>
        </pc:picChg>
        <pc:picChg chg="mod">
          <ac:chgData name="Davidson, Jade" userId="0e7a0721-6182-4442-995c-03c0bbaa193e" providerId="ADAL" clId="{D9AA454C-FE9C-4CD2-95CC-0288762AACFC}" dt="2025-02-04T21:42:44.083" v="1280" actId="27614"/>
          <ac:picMkLst>
            <pc:docMk/>
            <pc:sldMk cId="1026304745" sldId="328"/>
            <ac:picMk id="15" creationId="{D8C6643C-F30E-A111-F0BF-40BCEC69B806}"/>
          </ac:picMkLst>
        </pc:picChg>
      </pc:sldChg>
      <pc:sldChg chg="addSp delSp modSp add mod">
        <pc:chgData name="Davidson, Jade" userId="0e7a0721-6182-4442-995c-03c0bbaa193e" providerId="ADAL" clId="{D9AA454C-FE9C-4CD2-95CC-0288762AACFC}" dt="2025-02-04T22:33:47.492" v="1832" actId="1076"/>
        <pc:sldMkLst>
          <pc:docMk/>
          <pc:sldMk cId="374747547" sldId="329"/>
        </pc:sldMkLst>
        <pc:spChg chg="add del mod">
          <ac:chgData name="Davidson, Jade" userId="0e7a0721-6182-4442-995c-03c0bbaa193e" providerId="ADAL" clId="{D9AA454C-FE9C-4CD2-95CC-0288762AACFC}" dt="2025-02-04T22:20:36.784" v="1824" actId="478"/>
          <ac:spMkLst>
            <pc:docMk/>
            <pc:sldMk cId="374747547" sldId="329"/>
            <ac:spMk id="3" creationId="{661DE849-78D1-4995-48DC-E0AA7F8DD97E}"/>
          </ac:spMkLst>
        </pc:spChg>
        <pc:spChg chg="mod">
          <ac:chgData name="Davidson, Jade" userId="0e7a0721-6182-4442-995c-03c0bbaa193e" providerId="ADAL" clId="{D9AA454C-FE9C-4CD2-95CC-0288762AACFC}" dt="2025-02-04T22:20:35.218" v="1823" actId="27636"/>
          <ac:spMkLst>
            <pc:docMk/>
            <pc:sldMk cId="374747547" sldId="329"/>
            <ac:spMk id="5" creationId="{80C5655F-EEF2-E7EE-613A-374B6762BCFD}"/>
          </ac:spMkLst>
        </pc:spChg>
        <pc:spChg chg="del">
          <ac:chgData name="Davidson, Jade" userId="0e7a0721-6182-4442-995c-03c0bbaa193e" providerId="ADAL" clId="{D9AA454C-FE9C-4CD2-95CC-0288762AACFC}" dt="2025-02-04T22:20:31.665" v="1820" actId="478"/>
          <ac:spMkLst>
            <pc:docMk/>
            <pc:sldMk cId="374747547" sldId="329"/>
            <ac:spMk id="15" creationId="{61BB4AE2-1A0C-FFA1-FC6E-5C9F79A7DFB6}"/>
          </ac:spMkLst>
        </pc:spChg>
        <pc:picChg chg="del">
          <ac:chgData name="Davidson, Jade" userId="0e7a0721-6182-4442-995c-03c0bbaa193e" providerId="ADAL" clId="{D9AA454C-FE9C-4CD2-95CC-0288762AACFC}" dt="2025-02-04T22:20:32.113" v="1821" actId="478"/>
          <ac:picMkLst>
            <pc:docMk/>
            <pc:sldMk cId="374747547" sldId="329"/>
            <ac:picMk id="6" creationId="{B51D4EFD-8F93-087D-635C-11842CF8E74C}"/>
          </ac:picMkLst>
        </pc:picChg>
        <pc:picChg chg="add mod">
          <ac:chgData name="Davidson, Jade" userId="0e7a0721-6182-4442-995c-03c0bbaa193e" providerId="ADAL" clId="{D9AA454C-FE9C-4CD2-95CC-0288762AACFC}" dt="2025-02-04T22:33:47.492" v="1832" actId="1076"/>
          <ac:picMkLst>
            <pc:docMk/>
            <pc:sldMk cId="374747547" sldId="329"/>
            <ac:picMk id="8" creationId="{588DA88A-D08F-2BF0-10B1-0129FC06FE39}"/>
          </ac:picMkLst>
        </pc:picChg>
      </pc:sldChg>
    </pc:docChg>
  </pc:docChgLst>
  <pc:docChgLst>
    <pc:chgData name="Davidson, Jade" userId="0e7a0721-6182-4442-995c-03c0bbaa193e" providerId="ADAL" clId="{A4935BC5-490E-44E3-8FE6-A71C7591BE29}"/>
    <pc:docChg chg="undo custSel modSld">
      <pc:chgData name="Davidson, Jade" userId="0e7a0721-6182-4442-995c-03c0bbaa193e" providerId="ADAL" clId="{A4935BC5-490E-44E3-8FE6-A71C7591BE29}" dt="2025-02-05T23:57:15.976" v="209" actId="1076"/>
      <pc:docMkLst>
        <pc:docMk/>
      </pc:docMkLst>
      <pc:sldChg chg="addSp modSp mod">
        <pc:chgData name="Davidson, Jade" userId="0e7a0721-6182-4442-995c-03c0bbaa193e" providerId="ADAL" clId="{A4935BC5-490E-44E3-8FE6-A71C7591BE29}" dt="2025-02-05T23:57:15.976" v="209" actId="1076"/>
        <pc:sldMkLst>
          <pc:docMk/>
          <pc:sldMk cId="1282250481" sldId="287"/>
        </pc:sldMkLst>
        <pc:spChg chg="mod">
          <ac:chgData name="Davidson, Jade" userId="0e7a0721-6182-4442-995c-03c0bbaa193e" providerId="ADAL" clId="{A4935BC5-490E-44E3-8FE6-A71C7591BE29}" dt="2025-02-05T23:56:43.169" v="206" actId="20577"/>
          <ac:spMkLst>
            <pc:docMk/>
            <pc:sldMk cId="1282250481" sldId="287"/>
            <ac:spMk id="2" creationId="{00000000-0000-0000-0000-000000000000}"/>
          </ac:spMkLst>
        </pc:spChg>
        <pc:spChg chg="add mod">
          <ac:chgData name="Davidson, Jade" userId="0e7a0721-6182-4442-995c-03c0bbaa193e" providerId="ADAL" clId="{A4935BC5-490E-44E3-8FE6-A71C7591BE29}" dt="2025-02-05T23:57:15.976" v="209" actId="1076"/>
          <ac:spMkLst>
            <pc:docMk/>
            <pc:sldMk cId="1282250481" sldId="287"/>
            <ac:spMk id="3" creationId="{E37F105F-F9BA-4388-9DB4-0C19C7D91F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17924-B815-4EB0-8D83-D373247E6D30}" type="doc">
      <dgm:prSet loTypeId="urn:microsoft.com/office/officeart/2005/8/layout/hProcess9" loCatId="process" qsTypeId="urn:microsoft.com/office/officeart/2005/8/quickstyle/simple1" qsCatId="simple" csTypeId="urn:microsoft.com/office/officeart/2005/8/colors/accent6_5" csCatId="accent6" phldr="1"/>
      <dgm:spPr/>
    </dgm:pt>
    <dgm:pt modelId="{97728ED9-C9C2-4C2B-A834-5660C6C879E3}">
      <dgm:prSet phldrT="[Text]"/>
      <dgm:spPr/>
      <dgm:t>
        <a:bodyPr/>
        <a:lstStyle/>
        <a:p>
          <a:r>
            <a:rPr lang="en-US" dirty="0"/>
            <a:t>What is Oregon Agriculture in the Classroom?</a:t>
          </a:r>
        </a:p>
      </dgm:t>
    </dgm:pt>
    <dgm:pt modelId="{8C5DD001-CCAF-436F-96AA-B63B3709F023}" type="parTrans" cxnId="{E0FEE2B2-F2DF-4887-BE5E-70935A457AD1}">
      <dgm:prSet/>
      <dgm:spPr/>
      <dgm:t>
        <a:bodyPr/>
        <a:lstStyle/>
        <a:p>
          <a:endParaRPr lang="en-US"/>
        </a:p>
      </dgm:t>
    </dgm:pt>
    <dgm:pt modelId="{BD05D4C4-358A-4310-BEA5-8729B70745F8}" type="sibTrans" cxnId="{E0FEE2B2-F2DF-4887-BE5E-70935A457AD1}">
      <dgm:prSet/>
      <dgm:spPr/>
      <dgm:t>
        <a:bodyPr/>
        <a:lstStyle/>
        <a:p>
          <a:endParaRPr lang="en-US"/>
        </a:p>
      </dgm:t>
    </dgm:pt>
    <dgm:pt modelId="{A07E1FB4-E9F0-4E23-ACDA-FE655CB255DE}">
      <dgm:prSet phldrT="[Text]"/>
      <dgm:spPr/>
      <dgm:t>
        <a:bodyPr/>
        <a:lstStyle/>
        <a:p>
          <a:pPr rtl="0"/>
          <a:r>
            <a:rPr lang="en-US" dirty="0">
              <a:latin typeface="Calibri Light" panose="020F0302020204030204"/>
            </a:rPr>
            <a:t>Exploring Classroom Resources</a:t>
          </a:r>
          <a:endParaRPr lang="en-US" dirty="0"/>
        </a:p>
      </dgm:t>
    </dgm:pt>
    <dgm:pt modelId="{E19BA3B2-926C-4906-B7B8-F9BCD1F4E650}" type="parTrans" cxnId="{AF05B1E6-9040-4A3F-B1F1-FCD531C19C91}">
      <dgm:prSet/>
      <dgm:spPr/>
      <dgm:t>
        <a:bodyPr/>
        <a:lstStyle/>
        <a:p>
          <a:endParaRPr lang="en-US"/>
        </a:p>
      </dgm:t>
    </dgm:pt>
    <dgm:pt modelId="{365C92DD-4889-41E3-8916-EC4EF5035E8D}" type="sibTrans" cxnId="{AF05B1E6-9040-4A3F-B1F1-FCD531C19C91}">
      <dgm:prSet/>
      <dgm:spPr/>
      <dgm:t>
        <a:bodyPr/>
        <a:lstStyle/>
        <a:p>
          <a:endParaRPr lang="en-US"/>
        </a:p>
      </dgm:t>
    </dgm:pt>
    <dgm:pt modelId="{07CE63C1-CD69-44D3-AFDB-18FC582C339D}">
      <dgm:prSet phldrT="[Text]"/>
      <dgm:spPr/>
      <dgm:t>
        <a:bodyPr/>
        <a:lstStyle/>
        <a:p>
          <a:pPr rtl="0"/>
          <a:r>
            <a:rPr lang="en-US" dirty="0">
              <a:latin typeface="Calibri Light" panose="020F0302020204030204"/>
            </a:rPr>
            <a:t>Website Overview</a:t>
          </a:r>
          <a:endParaRPr lang="en-US" dirty="0"/>
        </a:p>
      </dgm:t>
    </dgm:pt>
    <dgm:pt modelId="{55D2932D-5479-4B25-ADB5-7EA9BCB8AE30}" type="parTrans" cxnId="{0E779974-EBBB-425E-8EA6-DD48C8FD3B46}">
      <dgm:prSet/>
      <dgm:spPr/>
      <dgm:t>
        <a:bodyPr/>
        <a:lstStyle/>
        <a:p>
          <a:endParaRPr lang="en-US"/>
        </a:p>
      </dgm:t>
    </dgm:pt>
    <dgm:pt modelId="{66829DBE-2AE0-424A-AFA3-80FCF2A2BA9E}" type="sibTrans" cxnId="{0E779974-EBBB-425E-8EA6-DD48C8FD3B46}">
      <dgm:prSet/>
      <dgm:spPr/>
      <dgm:t>
        <a:bodyPr/>
        <a:lstStyle/>
        <a:p>
          <a:endParaRPr lang="en-US"/>
        </a:p>
      </dgm:t>
    </dgm:pt>
    <dgm:pt modelId="{BBEC01ED-07EA-47DC-B64D-502C3888EE2B}" type="pres">
      <dgm:prSet presAssocID="{B8B17924-B815-4EB0-8D83-D373247E6D30}" presName="CompostProcess" presStyleCnt="0">
        <dgm:presLayoutVars>
          <dgm:dir/>
          <dgm:resizeHandles val="exact"/>
        </dgm:presLayoutVars>
      </dgm:prSet>
      <dgm:spPr/>
    </dgm:pt>
    <dgm:pt modelId="{158B4785-CF15-434E-ADA1-6E2D5A82AD8A}" type="pres">
      <dgm:prSet presAssocID="{B8B17924-B815-4EB0-8D83-D373247E6D30}" presName="arrow" presStyleLbl="bgShp" presStyleIdx="0" presStyleCnt="1"/>
      <dgm:spPr/>
    </dgm:pt>
    <dgm:pt modelId="{1A606192-DDFE-4163-866A-4AE0473B0786}" type="pres">
      <dgm:prSet presAssocID="{B8B17924-B815-4EB0-8D83-D373247E6D30}" presName="linearProcess" presStyleCnt="0"/>
      <dgm:spPr/>
    </dgm:pt>
    <dgm:pt modelId="{9A283C53-AF87-4FCB-B005-F94DCFE60C43}" type="pres">
      <dgm:prSet presAssocID="{97728ED9-C9C2-4C2B-A834-5660C6C879E3}" presName="textNode" presStyleLbl="node1" presStyleIdx="0" presStyleCnt="3">
        <dgm:presLayoutVars>
          <dgm:bulletEnabled val="1"/>
        </dgm:presLayoutVars>
      </dgm:prSet>
      <dgm:spPr/>
    </dgm:pt>
    <dgm:pt modelId="{692459FB-D124-4D1E-90F6-E330A8082A8F}" type="pres">
      <dgm:prSet presAssocID="{BD05D4C4-358A-4310-BEA5-8729B70745F8}" presName="sibTrans" presStyleCnt="0"/>
      <dgm:spPr/>
    </dgm:pt>
    <dgm:pt modelId="{769B3971-B9AD-441B-921B-662A9F0AEA60}" type="pres">
      <dgm:prSet presAssocID="{A07E1FB4-E9F0-4E23-ACDA-FE655CB255DE}" presName="textNode" presStyleLbl="node1" presStyleIdx="1" presStyleCnt="3">
        <dgm:presLayoutVars>
          <dgm:bulletEnabled val="1"/>
        </dgm:presLayoutVars>
      </dgm:prSet>
      <dgm:spPr/>
    </dgm:pt>
    <dgm:pt modelId="{A56CDF8E-F6BF-495B-B763-12A4B6AC99F2}" type="pres">
      <dgm:prSet presAssocID="{365C92DD-4889-41E3-8916-EC4EF5035E8D}" presName="sibTrans" presStyleCnt="0"/>
      <dgm:spPr/>
    </dgm:pt>
    <dgm:pt modelId="{DBB513E9-BC92-4296-8570-E0DA32964411}" type="pres">
      <dgm:prSet presAssocID="{07CE63C1-CD69-44D3-AFDB-18FC582C339D}" presName="textNode" presStyleLbl="node1" presStyleIdx="2" presStyleCnt="3">
        <dgm:presLayoutVars>
          <dgm:bulletEnabled val="1"/>
        </dgm:presLayoutVars>
      </dgm:prSet>
      <dgm:spPr/>
    </dgm:pt>
  </dgm:ptLst>
  <dgm:cxnLst>
    <dgm:cxn modelId="{E3983E46-095B-4A12-8DEA-17BA8C4D25A6}" type="presOf" srcId="{B8B17924-B815-4EB0-8D83-D373247E6D30}" destId="{BBEC01ED-07EA-47DC-B64D-502C3888EE2B}" srcOrd="0" destOrd="0" presId="urn:microsoft.com/office/officeart/2005/8/layout/hProcess9"/>
    <dgm:cxn modelId="{0E779974-EBBB-425E-8EA6-DD48C8FD3B46}" srcId="{B8B17924-B815-4EB0-8D83-D373247E6D30}" destId="{07CE63C1-CD69-44D3-AFDB-18FC582C339D}" srcOrd="2" destOrd="0" parTransId="{55D2932D-5479-4B25-ADB5-7EA9BCB8AE30}" sibTransId="{66829DBE-2AE0-424A-AFA3-80FCF2A2BA9E}"/>
    <dgm:cxn modelId="{C9B3F281-A604-4980-89E3-6AA40F63A312}" type="presOf" srcId="{07CE63C1-CD69-44D3-AFDB-18FC582C339D}" destId="{DBB513E9-BC92-4296-8570-E0DA32964411}" srcOrd="0" destOrd="0" presId="urn:microsoft.com/office/officeart/2005/8/layout/hProcess9"/>
    <dgm:cxn modelId="{5D7A5E97-3B6E-4A69-BBC7-8A8D65649495}" type="presOf" srcId="{97728ED9-C9C2-4C2B-A834-5660C6C879E3}" destId="{9A283C53-AF87-4FCB-B005-F94DCFE60C43}" srcOrd="0" destOrd="0" presId="urn:microsoft.com/office/officeart/2005/8/layout/hProcess9"/>
    <dgm:cxn modelId="{E0FEE2B2-F2DF-4887-BE5E-70935A457AD1}" srcId="{B8B17924-B815-4EB0-8D83-D373247E6D30}" destId="{97728ED9-C9C2-4C2B-A834-5660C6C879E3}" srcOrd="0" destOrd="0" parTransId="{8C5DD001-CCAF-436F-96AA-B63B3709F023}" sibTransId="{BD05D4C4-358A-4310-BEA5-8729B70745F8}"/>
    <dgm:cxn modelId="{B4F364D4-02FF-4E23-84DF-336C21F2FC21}" type="presOf" srcId="{A07E1FB4-E9F0-4E23-ACDA-FE655CB255DE}" destId="{769B3971-B9AD-441B-921B-662A9F0AEA60}" srcOrd="0" destOrd="0" presId="urn:microsoft.com/office/officeart/2005/8/layout/hProcess9"/>
    <dgm:cxn modelId="{AF05B1E6-9040-4A3F-B1F1-FCD531C19C91}" srcId="{B8B17924-B815-4EB0-8D83-D373247E6D30}" destId="{A07E1FB4-E9F0-4E23-ACDA-FE655CB255DE}" srcOrd="1" destOrd="0" parTransId="{E19BA3B2-926C-4906-B7B8-F9BCD1F4E650}" sibTransId="{365C92DD-4889-41E3-8916-EC4EF5035E8D}"/>
    <dgm:cxn modelId="{A77EC3CB-18D0-42A1-906B-D1FF786BFC0F}" type="presParOf" srcId="{BBEC01ED-07EA-47DC-B64D-502C3888EE2B}" destId="{158B4785-CF15-434E-ADA1-6E2D5A82AD8A}" srcOrd="0" destOrd="0" presId="urn:microsoft.com/office/officeart/2005/8/layout/hProcess9"/>
    <dgm:cxn modelId="{6D30CF21-1EAD-43FB-9B9F-6E72FCEE0BB7}" type="presParOf" srcId="{BBEC01ED-07EA-47DC-B64D-502C3888EE2B}" destId="{1A606192-DDFE-4163-866A-4AE0473B0786}" srcOrd="1" destOrd="0" presId="urn:microsoft.com/office/officeart/2005/8/layout/hProcess9"/>
    <dgm:cxn modelId="{3C91282B-3A8E-4567-A36F-8EA0E6450D2B}" type="presParOf" srcId="{1A606192-DDFE-4163-866A-4AE0473B0786}" destId="{9A283C53-AF87-4FCB-B005-F94DCFE60C43}" srcOrd="0" destOrd="0" presId="urn:microsoft.com/office/officeart/2005/8/layout/hProcess9"/>
    <dgm:cxn modelId="{C22F88B9-7096-459A-8B0C-561298E6368A}" type="presParOf" srcId="{1A606192-DDFE-4163-866A-4AE0473B0786}" destId="{692459FB-D124-4D1E-90F6-E330A8082A8F}" srcOrd="1" destOrd="0" presId="urn:microsoft.com/office/officeart/2005/8/layout/hProcess9"/>
    <dgm:cxn modelId="{EC11A998-4FCB-47B8-BFE1-09172451795F}" type="presParOf" srcId="{1A606192-DDFE-4163-866A-4AE0473B0786}" destId="{769B3971-B9AD-441B-921B-662A9F0AEA60}" srcOrd="2" destOrd="0" presId="urn:microsoft.com/office/officeart/2005/8/layout/hProcess9"/>
    <dgm:cxn modelId="{29A9DFBC-9009-465D-8725-60F8D93E71A3}" type="presParOf" srcId="{1A606192-DDFE-4163-866A-4AE0473B0786}" destId="{A56CDF8E-F6BF-495B-B763-12A4B6AC99F2}" srcOrd="3" destOrd="0" presId="urn:microsoft.com/office/officeart/2005/8/layout/hProcess9"/>
    <dgm:cxn modelId="{1F021D65-BF2F-4DD6-970C-499E8899BA23}" type="presParOf" srcId="{1A606192-DDFE-4163-866A-4AE0473B0786}" destId="{DBB513E9-BC92-4296-8570-E0DA3296441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1592611-244B-4197-BC68-E2E6E11A6F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3453D96-16AE-4A2B-9762-516CE54459A7}">
      <dgm:prSet phldrT="[Text]"/>
      <dgm:spPr/>
      <dgm:t>
        <a:bodyPr/>
        <a:lstStyle/>
        <a:p>
          <a:r>
            <a:rPr lang="en-US" dirty="0"/>
            <a:t>Station 1</a:t>
          </a:r>
        </a:p>
      </dgm:t>
    </dgm:pt>
    <dgm:pt modelId="{8AE0EC1E-0DCF-4F40-BEC5-7A7C5CFE9CA6}" type="parTrans" cxnId="{2E062100-8C7A-4354-863E-F92A8189CBBC}">
      <dgm:prSet/>
      <dgm:spPr/>
      <dgm:t>
        <a:bodyPr/>
        <a:lstStyle/>
        <a:p>
          <a:endParaRPr lang="en-US"/>
        </a:p>
      </dgm:t>
    </dgm:pt>
    <dgm:pt modelId="{1B731891-AE5A-4614-9D75-95A7D8B73172}" type="sibTrans" cxnId="{2E062100-8C7A-4354-863E-F92A8189CBBC}">
      <dgm:prSet/>
      <dgm:spPr/>
      <dgm:t>
        <a:bodyPr/>
        <a:lstStyle/>
        <a:p>
          <a:endParaRPr lang="en-US"/>
        </a:p>
      </dgm:t>
    </dgm:pt>
    <dgm:pt modelId="{E1C89E16-BF76-46D1-B5F4-CD55003E47F9}">
      <dgm:prSet phldrT="[Text]"/>
      <dgm:spPr/>
      <dgm:t>
        <a:bodyPr/>
        <a:lstStyle/>
        <a:p>
          <a:r>
            <a:rPr lang="en-US" dirty="0"/>
            <a:t>Station 2</a:t>
          </a:r>
        </a:p>
      </dgm:t>
    </dgm:pt>
    <dgm:pt modelId="{483A3D9B-1776-4361-B6B0-A8B81C379E90}" type="parTrans" cxnId="{9F2C9571-B849-4756-B447-76667F047587}">
      <dgm:prSet/>
      <dgm:spPr/>
      <dgm:t>
        <a:bodyPr/>
        <a:lstStyle/>
        <a:p>
          <a:endParaRPr lang="en-US"/>
        </a:p>
      </dgm:t>
    </dgm:pt>
    <dgm:pt modelId="{321BFB96-6920-4465-9D2F-20BDB6435A85}" type="sibTrans" cxnId="{9F2C9571-B849-4756-B447-76667F047587}">
      <dgm:prSet/>
      <dgm:spPr/>
      <dgm:t>
        <a:bodyPr/>
        <a:lstStyle/>
        <a:p>
          <a:endParaRPr lang="en-US"/>
        </a:p>
      </dgm:t>
    </dgm:pt>
    <dgm:pt modelId="{189ADA2B-B093-4A01-A862-C3E1D26B511B}">
      <dgm:prSet phldrT="[Text]"/>
      <dgm:spPr/>
      <dgm:t>
        <a:bodyPr/>
        <a:lstStyle/>
        <a:p>
          <a:r>
            <a:rPr lang="en-US" dirty="0"/>
            <a:t>Station 3</a:t>
          </a:r>
        </a:p>
      </dgm:t>
    </dgm:pt>
    <dgm:pt modelId="{92C16595-19A4-49AE-8FE1-66CF34EB6272}" type="parTrans" cxnId="{7651901C-77BF-4C06-93BF-E102F43FFEAC}">
      <dgm:prSet/>
      <dgm:spPr/>
      <dgm:t>
        <a:bodyPr/>
        <a:lstStyle/>
        <a:p>
          <a:endParaRPr lang="en-US"/>
        </a:p>
      </dgm:t>
    </dgm:pt>
    <dgm:pt modelId="{79797FAA-A307-4EAF-A59E-2C8A05224853}" type="sibTrans" cxnId="{7651901C-77BF-4C06-93BF-E102F43FFEAC}">
      <dgm:prSet/>
      <dgm:spPr/>
      <dgm:t>
        <a:bodyPr/>
        <a:lstStyle/>
        <a:p>
          <a:endParaRPr lang="en-US"/>
        </a:p>
      </dgm:t>
    </dgm:pt>
    <dgm:pt modelId="{618DC8D3-BB80-41B9-BA77-1935E4D70092}">
      <dgm:prSet phldrT="[Text]"/>
      <dgm:spPr/>
      <dgm:t>
        <a:bodyPr/>
        <a:lstStyle/>
        <a:p>
          <a:r>
            <a:rPr lang="en-US" dirty="0"/>
            <a:t>Station 4</a:t>
          </a:r>
        </a:p>
      </dgm:t>
    </dgm:pt>
    <dgm:pt modelId="{946A3483-51C1-48C2-863A-FCE8329BE93E}" type="parTrans" cxnId="{3FE6BD64-CA6D-4850-B438-290BD480FF9F}">
      <dgm:prSet/>
      <dgm:spPr/>
      <dgm:t>
        <a:bodyPr/>
        <a:lstStyle/>
        <a:p>
          <a:endParaRPr lang="en-US"/>
        </a:p>
      </dgm:t>
    </dgm:pt>
    <dgm:pt modelId="{667EB17D-3A84-487D-87E4-4452FB2ECE47}" type="sibTrans" cxnId="{3FE6BD64-CA6D-4850-B438-290BD480FF9F}">
      <dgm:prSet/>
      <dgm:spPr/>
      <dgm:t>
        <a:bodyPr/>
        <a:lstStyle/>
        <a:p>
          <a:endParaRPr lang="en-US"/>
        </a:p>
      </dgm:t>
    </dgm:pt>
    <dgm:pt modelId="{A925C14E-2039-4ACD-8CB0-97E562235CD5}">
      <dgm:prSet phldrT="[Text]"/>
      <dgm:spPr/>
      <dgm:t>
        <a:bodyPr/>
        <a:lstStyle/>
        <a:p>
          <a:r>
            <a:rPr lang="en-US" dirty="0"/>
            <a:t>Station 5</a:t>
          </a:r>
        </a:p>
      </dgm:t>
    </dgm:pt>
    <dgm:pt modelId="{02FAA415-B975-4CBC-89F3-F45411ABA06E}" type="parTrans" cxnId="{43F85398-2AB4-459E-A255-A619CFDC2C9C}">
      <dgm:prSet/>
      <dgm:spPr/>
      <dgm:t>
        <a:bodyPr/>
        <a:lstStyle/>
        <a:p>
          <a:endParaRPr lang="en-US"/>
        </a:p>
      </dgm:t>
    </dgm:pt>
    <dgm:pt modelId="{EA4EABC4-6D23-41EB-9B76-A4D57D0717DD}" type="sibTrans" cxnId="{43F85398-2AB4-459E-A255-A619CFDC2C9C}">
      <dgm:prSet/>
      <dgm:spPr/>
      <dgm:t>
        <a:bodyPr/>
        <a:lstStyle/>
        <a:p>
          <a:endParaRPr lang="en-US"/>
        </a:p>
      </dgm:t>
    </dgm:pt>
    <dgm:pt modelId="{35AE28E0-13A4-4E22-AFD0-34AFD9FB42CB}">
      <dgm:prSet/>
      <dgm:spPr/>
      <dgm:t>
        <a:bodyPr/>
        <a:lstStyle/>
        <a:p>
          <a:r>
            <a:rPr lang="en-US" dirty="0"/>
            <a:t>Feat Kit 1 – Where Should Development Go?</a:t>
          </a:r>
        </a:p>
      </dgm:t>
    </dgm:pt>
    <dgm:pt modelId="{0A079E56-C450-4C02-ABFC-DB543B1E4A38}" type="parTrans" cxnId="{D1761349-5374-4706-8F96-03B0D4257EAA}">
      <dgm:prSet/>
      <dgm:spPr/>
      <dgm:t>
        <a:bodyPr/>
        <a:lstStyle/>
        <a:p>
          <a:endParaRPr lang="en-US"/>
        </a:p>
      </dgm:t>
    </dgm:pt>
    <dgm:pt modelId="{5CA1BEF3-8511-4C85-A610-EAFE46FC846F}" type="sibTrans" cxnId="{D1761349-5374-4706-8F96-03B0D4257EAA}">
      <dgm:prSet/>
      <dgm:spPr/>
      <dgm:t>
        <a:bodyPr/>
        <a:lstStyle/>
        <a:p>
          <a:endParaRPr lang="en-US"/>
        </a:p>
      </dgm:t>
    </dgm:pt>
    <dgm:pt modelId="{1A25513B-533D-4A80-ACC7-868A9F5C2993}">
      <dgm:prSet/>
      <dgm:spPr/>
      <dgm:t>
        <a:bodyPr/>
        <a:lstStyle/>
        <a:p>
          <a:r>
            <a:rPr lang="en-US" dirty="0"/>
            <a:t>Feat Kit 2 – Geography and Climate for Agricultural Landscapes</a:t>
          </a:r>
        </a:p>
      </dgm:t>
    </dgm:pt>
    <dgm:pt modelId="{C3320BB2-CE4D-4712-8EED-0C63EA3538A9}" type="parTrans" cxnId="{6144438C-DAF3-4314-9EA1-FA97B19665E6}">
      <dgm:prSet/>
      <dgm:spPr/>
      <dgm:t>
        <a:bodyPr/>
        <a:lstStyle/>
        <a:p>
          <a:endParaRPr lang="en-US"/>
        </a:p>
      </dgm:t>
    </dgm:pt>
    <dgm:pt modelId="{701EBE03-20A0-4AC5-B96B-780C1F92AA3F}" type="sibTrans" cxnId="{6144438C-DAF3-4314-9EA1-FA97B19665E6}">
      <dgm:prSet/>
      <dgm:spPr/>
      <dgm:t>
        <a:bodyPr/>
        <a:lstStyle/>
        <a:p>
          <a:endParaRPr lang="en-US"/>
        </a:p>
      </dgm:t>
    </dgm:pt>
    <dgm:pt modelId="{0EBE4540-EB74-46CC-9880-6B3DBA16F3F1}">
      <dgm:prSet/>
      <dgm:spPr/>
      <dgm:t>
        <a:bodyPr/>
        <a:lstStyle/>
        <a:p>
          <a:r>
            <a:rPr lang="en-US" dirty="0"/>
            <a:t>Virtual Field Trip Exploration</a:t>
          </a:r>
        </a:p>
      </dgm:t>
    </dgm:pt>
    <dgm:pt modelId="{9895B92F-3CA7-4E22-B9A0-289BA64CB6AF}" type="parTrans" cxnId="{ACAFB4A5-180E-46BF-924F-7FEDE0AB597F}">
      <dgm:prSet/>
      <dgm:spPr/>
      <dgm:t>
        <a:bodyPr/>
        <a:lstStyle/>
        <a:p>
          <a:endParaRPr lang="en-US"/>
        </a:p>
      </dgm:t>
    </dgm:pt>
    <dgm:pt modelId="{108540B9-C68C-4B65-9A43-FAADE81D7C8E}" type="sibTrans" cxnId="{ACAFB4A5-180E-46BF-924F-7FEDE0AB597F}">
      <dgm:prSet/>
      <dgm:spPr/>
      <dgm:t>
        <a:bodyPr/>
        <a:lstStyle/>
        <a:p>
          <a:endParaRPr lang="en-US"/>
        </a:p>
      </dgm:t>
    </dgm:pt>
    <dgm:pt modelId="{3E981FC1-E42B-489B-BC22-8676EFA4357A}">
      <dgm:prSet/>
      <dgm:spPr/>
      <dgm:t>
        <a:bodyPr/>
        <a:lstStyle/>
        <a:p>
          <a:r>
            <a:rPr lang="en-US" dirty="0"/>
            <a:t>2025 Literacy Project Overview</a:t>
          </a:r>
        </a:p>
      </dgm:t>
    </dgm:pt>
    <dgm:pt modelId="{81D3EB0B-2215-4409-A635-35226B577DEF}" type="parTrans" cxnId="{66A6EE2B-FAD2-4CCD-9D44-2A37F0E0A1AC}">
      <dgm:prSet/>
      <dgm:spPr/>
      <dgm:t>
        <a:bodyPr/>
        <a:lstStyle/>
        <a:p>
          <a:endParaRPr lang="en-US"/>
        </a:p>
      </dgm:t>
    </dgm:pt>
    <dgm:pt modelId="{9A2C1BD0-7377-4FB7-96CC-B88CBD4541E8}" type="sibTrans" cxnId="{66A6EE2B-FAD2-4CCD-9D44-2A37F0E0A1AC}">
      <dgm:prSet/>
      <dgm:spPr/>
      <dgm:t>
        <a:bodyPr/>
        <a:lstStyle/>
        <a:p>
          <a:endParaRPr lang="en-US"/>
        </a:p>
      </dgm:t>
    </dgm:pt>
    <dgm:pt modelId="{E6959A58-13CA-4237-A4D9-F542F36751D1}">
      <dgm:prSet/>
      <dgm:spPr/>
      <dgm:t>
        <a:bodyPr/>
        <a:lstStyle/>
        <a:p>
          <a:r>
            <a:rPr lang="en-US" dirty="0"/>
            <a:t>Grown in Oregon Map</a:t>
          </a:r>
        </a:p>
      </dgm:t>
    </dgm:pt>
    <dgm:pt modelId="{D403FC80-447E-4ABB-85D9-8B0F9BBB9ADA}" type="parTrans" cxnId="{BDDE2406-56D9-44C1-81EB-05D33685D4E8}">
      <dgm:prSet/>
      <dgm:spPr/>
      <dgm:t>
        <a:bodyPr/>
        <a:lstStyle/>
        <a:p>
          <a:endParaRPr lang="en-US"/>
        </a:p>
      </dgm:t>
    </dgm:pt>
    <dgm:pt modelId="{CEBA3853-8514-475E-8A09-6D45B2B64EDD}" type="sibTrans" cxnId="{BDDE2406-56D9-44C1-81EB-05D33685D4E8}">
      <dgm:prSet/>
      <dgm:spPr/>
      <dgm:t>
        <a:bodyPr/>
        <a:lstStyle/>
        <a:p>
          <a:endParaRPr lang="en-US"/>
        </a:p>
      </dgm:t>
    </dgm:pt>
    <dgm:pt modelId="{B6B78978-C220-4478-A41D-B8DFCE8DB85F}" type="pres">
      <dgm:prSet presAssocID="{61592611-244B-4197-BC68-E2E6E11A6FD1}" presName="diagram" presStyleCnt="0">
        <dgm:presLayoutVars>
          <dgm:dir/>
          <dgm:resizeHandles val="exact"/>
        </dgm:presLayoutVars>
      </dgm:prSet>
      <dgm:spPr/>
    </dgm:pt>
    <dgm:pt modelId="{4375ACC3-0D39-48B1-82B3-B7A6ABE0E5DF}" type="pres">
      <dgm:prSet presAssocID="{53453D96-16AE-4A2B-9762-516CE54459A7}" presName="node" presStyleLbl="node1" presStyleIdx="0" presStyleCnt="5">
        <dgm:presLayoutVars>
          <dgm:bulletEnabled val="1"/>
        </dgm:presLayoutVars>
      </dgm:prSet>
      <dgm:spPr/>
    </dgm:pt>
    <dgm:pt modelId="{478D539F-82F0-4635-8460-959DA55F1AD0}" type="pres">
      <dgm:prSet presAssocID="{1B731891-AE5A-4614-9D75-95A7D8B73172}" presName="sibTrans" presStyleCnt="0"/>
      <dgm:spPr/>
    </dgm:pt>
    <dgm:pt modelId="{2099BD30-5519-48A2-8450-2876218B07EF}" type="pres">
      <dgm:prSet presAssocID="{E1C89E16-BF76-46D1-B5F4-CD55003E47F9}" presName="node" presStyleLbl="node1" presStyleIdx="1" presStyleCnt="5">
        <dgm:presLayoutVars>
          <dgm:bulletEnabled val="1"/>
        </dgm:presLayoutVars>
      </dgm:prSet>
      <dgm:spPr/>
    </dgm:pt>
    <dgm:pt modelId="{A4A270C3-97FF-43CD-8539-858E0071DD75}" type="pres">
      <dgm:prSet presAssocID="{321BFB96-6920-4465-9D2F-20BDB6435A85}" presName="sibTrans" presStyleCnt="0"/>
      <dgm:spPr/>
    </dgm:pt>
    <dgm:pt modelId="{3EBDFEC3-A0F7-47F4-A02E-80FE1E5BB748}" type="pres">
      <dgm:prSet presAssocID="{189ADA2B-B093-4A01-A862-C3E1D26B511B}" presName="node" presStyleLbl="node1" presStyleIdx="2" presStyleCnt="5">
        <dgm:presLayoutVars>
          <dgm:bulletEnabled val="1"/>
        </dgm:presLayoutVars>
      </dgm:prSet>
      <dgm:spPr/>
    </dgm:pt>
    <dgm:pt modelId="{5DA7B871-2170-40C8-BC92-C9EE023F3991}" type="pres">
      <dgm:prSet presAssocID="{79797FAA-A307-4EAF-A59E-2C8A05224853}" presName="sibTrans" presStyleCnt="0"/>
      <dgm:spPr/>
    </dgm:pt>
    <dgm:pt modelId="{CD4DFF18-C180-47F9-843B-A1E78689442C}" type="pres">
      <dgm:prSet presAssocID="{618DC8D3-BB80-41B9-BA77-1935E4D70092}" presName="node" presStyleLbl="node1" presStyleIdx="3" presStyleCnt="5">
        <dgm:presLayoutVars>
          <dgm:bulletEnabled val="1"/>
        </dgm:presLayoutVars>
      </dgm:prSet>
      <dgm:spPr/>
    </dgm:pt>
    <dgm:pt modelId="{78273BAE-CE42-4B81-9D44-22CC991B4CB3}" type="pres">
      <dgm:prSet presAssocID="{667EB17D-3A84-487D-87E4-4452FB2ECE47}" presName="sibTrans" presStyleCnt="0"/>
      <dgm:spPr/>
    </dgm:pt>
    <dgm:pt modelId="{83AEA1DA-EAFD-454F-AA96-5BB4BBB8233B}" type="pres">
      <dgm:prSet presAssocID="{A925C14E-2039-4ACD-8CB0-97E562235CD5}" presName="node" presStyleLbl="node1" presStyleIdx="4" presStyleCnt="5">
        <dgm:presLayoutVars>
          <dgm:bulletEnabled val="1"/>
        </dgm:presLayoutVars>
      </dgm:prSet>
      <dgm:spPr/>
    </dgm:pt>
  </dgm:ptLst>
  <dgm:cxnLst>
    <dgm:cxn modelId="{2E062100-8C7A-4354-863E-F92A8189CBBC}" srcId="{61592611-244B-4197-BC68-E2E6E11A6FD1}" destId="{53453D96-16AE-4A2B-9762-516CE54459A7}" srcOrd="0" destOrd="0" parTransId="{8AE0EC1E-0DCF-4F40-BEC5-7A7C5CFE9CA6}" sibTransId="{1B731891-AE5A-4614-9D75-95A7D8B73172}"/>
    <dgm:cxn modelId="{BDDE2406-56D9-44C1-81EB-05D33685D4E8}" srcId="{A925C14E-2039-4ACD-8CB0-97E562235CD5}" destId="{E6959A58-13CA-4237-A4D9-F542F36751D1}" srcOrd="0" destOrd="0" parTransId="{D403FC80-447E-4ABB-85D9-8B0F9BBB9ADA}" sibTransId="{CEBA3853-8514-475E-8A09-6D45B2B64EDD}"/>
    <dgm:cxn modelId="{7651901C-77BF-4C06-93BF-E102F43FFEAC}" srcId="{61592611-244B-4197-BC68-E2E6E11A6FD1}" destId="{189ADA2B-B093-4A01-A862-C3E1D26B511B}" srcOrd="2" destOrd="0" parTransId="{92C16595-19A4-49AE-8FE1-66CF34EB6272}" sibTransId="{79797FAA-A307-4EAF-A59E-2C8A05224853}"/>
    <dgm:cxn modelId="{0EE75524-254C-446D-9048-4856020F736D}" type="presOf" srcId="{35AE28E0-13A4-4E22-AFD0-34AFD9FB42CB}" destId="{4375ACC3-0D39-48B1-82B3-B7A6ABE0E5DF}" srcOrd="0" destOrd="1" presId="urn:microsoft.com/office/officeart/2005/8/layout/default"/>
    <dgm:cxn modelId="{26FD4B26-0D70-4ECB-98F7-44F499CFDCF8}" type="presOf" srcId="{E1C89E16-BF76-46D1-B5F4-CD55003E47F9}" destId="{2099BD30-5519-48A2-8450-2876218B07EF}" srcOrd="0" destOrd="0" presId="urn:microsoft.com/office/officeart/2005/8/layout/default"/>
    <dgm:cxn modelId="{66A6EE2B-FAD2-4CCD-9D44-2A37F0E0A1AC}" srcId="{618DC8D3-BB80-41B9-BA77-1935E4D70092}" destId="{3E981FC1-E42B-489B-BC22-8676EFA4357A}" srcOrd="0" destOrd="0" parTransId="{81D3EB0B-2215-4409-A635-35226B577DEF}" sibTransId="{9A2C1BD0-7377-4FB7-96CC-B88CBD4541E8}"/>
    <dgm:cxn modelId="{5169883E-F47B-4B6E-B46C-4B5538012696}" type="presOf" srcId="{E6959A58-13CA-4237-A4D9-F542F36751D1}" destId="{83AEA1DA-EAFD-454F-AA96-5BB4BBB8233B}" srcOrd="0" destOrd="1" presId="urn:microsoft.com/office/officeart/2005/8/layout/default"/>
    <dgm:cxn modelId="{3FE6BD64-CA6D-4850-B438-290BD480FF9F}" srcId="{61592611-244B-4197-BC68-E2E6E11A6FD1}" destId="{618DC8D3-BB80-41B9-BA77-1935E4D70092}" srcOrd="3" destOrd="0" parTransId="{946A3483-51C1-48C2-863A-FCE8329BE93E}" sibTransId="{667EB17D-3A84-487D-87E4-4452FB2ECE47}"/>
    <dgm:cxn modelId="{0E91D766-F85F-4884-A6BF-422E721F5783}" type="presOf" srcId="{53453D96-16AE-4A2B-9762-516CE54459A7}" destId="{4375ACC3-0D39-48B1-82B3-B7A6ABE0E5DF}" srcOrd="0" destOrd="0" presId="urn:microsoft.com/office/officeart/2005/8/layout/default"/>
    <dgm:cxn modelId="{D1761349-5374-4706-8F96-03B0D4257EAA}" srcId="{53453D96-16AE-4A2B-9762-516CE54459A7}" destId="{35AE28E0-13A4-4E22-AFD0-34AFD9FB42CB}" srcOrd="0" destOrd="0" parTransId="{0A079E56-C450-4C02-ABFC-DB543B1E4A38}" sibTransId="{5CA1BEF3-8511-4C85-A610-EAFE46FC846F}"/>
    <dgm:cxn modelId="{9F2C9571-B849-4756-B447-76667F047587}" srcId="{61592611-244B-4197-BC68-E2E6E11A6FD1}" destId="{E1C89E16-BF76-46D1-B5F4-CD55003E47F9}" srcOrd="1" destOrd="0" parTransId="{483A3D9B-1776-4361-B6B0-A8B81C379E90}" sibTransId="{321BFB96-6920-4465-9D2F-20BDB6435A85}"/>
    <dgm:cxn modelId="{CACE2172-4C92-45C3-B184-9E62388AFB4C}" type="presOf" srcId="{A925C14E-2039-4ACD-8CB0-97E562235CD5}" destId="{83AEA1DA-EAFD-454F-AA96-5BB4BBB8233B}" srcOrd="0" destOrd="0" presId="urn:microsoft.com/office/officeart/2005/8/layout/default"/>
    <dgm:cxn modelId="{6D63E97D-6D11-4C10-BF89-673195A4CD27}" type="presOf" srcId="{61592611-244B-4197-BC68-E2E6E11A6FD1}" destId="{B6B78978-C220-4478-A41D-B8DFCE8DB85F}" srcOrd="0" destOrd="0" presId="urn:microsoft.com/office/officeart/2005/8/layout/default"/>
    <dgm:cxn modelId="{508BF281-E6B6-4116-9155-DB5BD13C89FC}" type="presOf" srcId="{1A25513B-533D-4A80-ACC7-868A9F5C2993}" destId="{2099BD30-5519-48A2-8450-2876218B07EF}" srcOrd="0" destOrd="1" presId="urn:microsoft.com/office/officeart/2005/8/layout/default"/>
    <dgm:cxn modelId="{6144438C-DAF3-4314-9EA1-FA97B19665E6}" srcId="{E1C89E16-BF76-46D1-B5F4-CD55003E47F9}" destId="{1A25513B-533D-4A80-ACC7-868A9F5C2993}" srcOrd="0" destOrd="0" parTransId="{C3320BB2-CE4D-4712-8EED-0C63EA3538A9}" sibTransId="{701EBE03-20A0-4AC5-B96B-780C1F92AA3F}"/>
    <dgm:cxn modelId="{43F85398-2AB4-459E-A255-A619CFDC2C9C}" srcId="{61592611-244B-4197-BC68-E2E6E11A6FD1}" destId="{A925C14E-2039-4ACD-8CB0-97E562235CD5}" srcOrd="4" destOrd="0" parTransId="{02FAA415-B975-4CBC-89F3-F45411ABA06E}" sibTransId="{EA4EABC4-6D23-41EB-9B76-A4D57D0717DD}"/>
    <dgm:cxn modelId="{1EFBB6A4-C205-497C-85FC-8C217364E000}" type="presOf" srcId="{0EBE4540-EB74-46CC-9880-6B3DBA16F3F1}" destId="{3EBDFEC3-A0F7-47F4-A02E-80FE1E5BB748}" srcOrd="0" destOrd="1" presId="urn:microsoft.com/office/officeart/2005/8/layout/default"/>
    <dgm:cxn modelId="{ACAFB4A5-180E-46BF-924F-7FEDE0AB597F}" srcId="{189ADA2B-B093-4A01-A862-C3E1D26B511B}" destId="{0EBE4540-EB74-46CC-9880-6B3DBA16F3F1}" srcOrd="0" destOrd="0" parTransId="{9895B92F-3CA7-4E22-B9A0-289BA64CB6AF}" sibTransId="{108540B9-C68C-4B65-9A43-FAADE81D7C8E}"/>
    <dgm:cxn modelId="{821974AD-24A3-404C-8146-F5F31250E3F3}" type="presOf" srcId="{618DC8D3-BB80-41B9-BA77-1935E4D70092}" destId="{CD4DFF18-C180-47F9-843B-A1E78689442C}" srcOrd="0" destOrd="0" presId="urn:microsoft.com/office/officeart/2005/8/layout/default"/>
    <dgm:cxn modelId="{15FB71BF-26A5-4E79-9F08-DD7053A5BBAE}" type="presOf" srcId="{3E981FC1-E42B-489B-BC22-8676EFA4357A}" destId="{CD4DFF18-C180-47F9-843B-A1E78689442C}" srcOrd="0" destOrd="1" presId="urn:microsoft.com/office/officeart/2005/8/layout/default"/>
    <dgm:cxn modelId="{43F8B5CE-21B1-4DD6-A2DE-3E7E1D389C67}" type="presOf" srcId="{189ADA2B-B093-4A01-A862-C3E1D26B511B}" destId="{3EBDFEC3-A0F7-47F4-A02E-80FE1E5BB748}" srcOrd="0" destOrd="0" presId="urn:microsoft.com/office/officeart/2005/8/layout/default"/>
    <dgm:cxn modelId="{5676E6AE-1761-4A73-935B-3B50F3BAB216}" type="presParOf" srcId="{B6B78978-C220-4478-A41D-B8DFCE8DB85F}" destId="{4375ACC3-0D39-48B1-82B3-B7A6ABE0E5DF}" srcOrd="0" destOrd="0" presId="urn:microsoft.com/office/officeart/2005/8/layout/default"/>
    <dgm:cxn modelId="{85387A49-AA81-4492-9104-8167C62C4D6B}" type="presParOf" srcId="{B6B78978-C220-4478-A41D-B8DFCE8DB85F}" destId="{478D539F-82F0-4635-8460-959DA55F1AD0}" srcOrd="1" destOrd="0" presId="urn:microsoft.com/office/officeart/2005/8/layout/default"/>
    <dgm:cxn modelId="{E1C4007B-DEAB-43EA-9D92-75A9F9A3EC95}" type="presParOf" srcId="{B6B78978-C220-4478-A41D-B8DFCE8DB85F}" destId="{2099BD30-5519-48A2-8450-2876218B07EF}" srcOrd="2" destOrd="0" presId="urn:microsoft.com/office/officeart/2005/8/layout/default"/>
    <dgm:cxn modelId="{63FA0417-A23D-4BE0-A337-A4675D8C3498}" type="presParOf" srcId="{B6B78978-C220-4478-A41D-B8DFCE8DB85F}" destId="{A4A270C3-97FF-43CD-8539-858E0071DD75}" srcOrd="3" destOrd="0" presId="urn:microsoft.com/office/officeart/2005/8/layout/default"/>
    <dgm:cxn modelId="{69859714-259C-4E04-AD2C-D4032A61C123}" type="presParOf" srcId="{B6B78978-C220-4478-A41D-B8DFCE8DB85F}" destId="{3EBDFEC3-A0F7-47F4-A02E-80FE1E5BB748}" srcOrd="4" destOrd="0" presId="urn:microsoft.com/office/officeart/2005/8/layout/default"/>
    <dgm:cxn modelId="{462B2D1C-6F7F-4405-8046-CE2A579AE6E1}" type="presParOf" srcId="{B6B78978-C220-4478-A41D-B8DFCE8DB85F}" destId="{5DA7B871-2170-40C8-BC92-C9EE023F3991}" srcOrd="5" destOrd="0" presId="urn:microsoft.com/office/officeart/2005/8/layout/default"/>
    <dgm:cxn modelId="{DAF731DA-6965-4DD9-8D1D-3546406ED993}" type="presParOf" srcId="{B6B78978-C220-4478-A41D-B8DFCE8DB85F}" destId="{CD4DFF18-C180-47F9-843B-A1E78689442C}" srcOrd="6" destOrd="0" presId="urn:microsoft.com/office/officeart/2005/8/layout/default"/>
    <dgm:cxn modelId="{33EC981B-AC58-4242-B8CC-D418DACF37D3}" type="presParOf" srcId="{B6B78978-C220-4478-A41D-B8DFCE8DB85F}" destId="{78273BAE-CE42-4B81-9D44-22CC991B4CB3}" srcOrd="7" destOrd="0" presId="urn:microsoft.com/office/officeart/2005/8/layout/default"/>
    <dgm:cxn modelId="{D01EC739-59C2-4C7C-A3A7-9ACD9512C48E}" type="presParOf" srcId="{B6B78978-C220-4478-A41D-B8DFCE8DB85F}" destId="{83AEA1DA-EAFD-454F-AA96-5BB4BBB8233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B4785-CF15-434E-ADA1-6E2D5A82AD8A}">
      <dsp:nvSpPr>
        <dsp:cNvPr id="0" name=""/>
        <dsp:cNvSpPr/>
      </dsp:nvSpPr>
      <dsp:spPr>
        <a:xfrm>
          <a:off x="763081" y="0"/>
          <a:ext cx="8648262" cy="590163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83C53-AF87-4FCB-B005-F94DCFE60C43}">
      <dsp:nvSpPr>
        <dsp:cNvPr id="0" name=""/>
        <dsp:cNvSpPr/>
      </dsp:nvSpPr>
      <dsp:spPr>
        <a:xfrm>
          <a:off x="10929" y="1770489"/>
          <a:ext cx="3274893" cy="2360652"/>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What is Oregon Agriculture in the Classroom?</a:t>
          </a:r>
        </a:p>
      </dsp:txBody>
      <dsp:txXfrm>
        <a:off x="126167" y="1885727"/>
        <a:ext cx="3044417" cy="2130176"/>
      </dsp:txXfrm>
    </dsp:sp>
    <dsp:sp modelId="{769B3971-B9AD-441B-921B-662A9F0AEA60}">
      <dsp:nvSpPr>
        <dsp:cNvPr id="0" name=""/>
        <dsp:cNvSpPr/>
      </dsp:nvSpPr>
      <dsp:spPr>
        <a:xfrm>
          <a:off x="3449766" y="1770489"/>
          <a:ext cx="3274893" cy="2360652"/>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Calibri Light" panose="020F0302020204030204"/>
            </a:rPr>
            <a:t>Exploring Classroom Resources</a:t>
          </a:r>
          <a:endParaRPr lang="en-US" sz="3400" kern="1200" dirty="0"/>
        </a:p>
      </dsp:txBody>
      <dsp:txXfrm>
        <a:off x="3565004" y="1885727"/>
        <a:ext cx="3044417" cy="2130176"/>
      </dsp:txXfrm>
    </dsp:sp>
    <dsp:sp modelId="{DBB513E9-BC92-4296-8570-E0DA32964411}">
      <dsp:nvSpPr>
        <dsp:cNvPr id="0" name=""/>
        <dsp:cNvSpPr/>
      </dsp:nvSpPr>
      <dsp:spPr>
        <a:xfrm>
          <a:off x="6888603" y="1770489"/>
          <a:ext cx="3274893" cy="2360652"/>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Calibri Light" panose="020F0302020204030204"/>
            </a:rPr>
            <a:t>Website Overview</a:t>
          </a:r>
          <a:endParaRPr lang="en-US" sz="3400" kern="1200" dirty="0"/>
        </a:p>
      </dsp:txBody>
      <dsp:txXfrm>
        <a:off x="7003841" y="1885727"/>
        <a:ext cx="3044417" cy="213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5ACC3-0D39-48B1-82B3-B7A6ABE0E5DF}">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Station 1</a:t>
          </a:r>
        </a:p>
        <a:p>
          <a:pPr marL="228600" lvl="1" indent="-228600" algn="l" defTabSz="1022350">
            <a:lnSpc>
              <a:spcPct val="90000"/>
            </a:lnSpc>
            <a:spcBef>
              <a:spcPct val="0"/>
            </a:spcBef>
            <a:spcAft>
              <a:spcPct val="15000"/>
            </a:spcAft>
            <a:buChar char="•"/>
          </a:pPr>
          <a:r>
            <a:rPr lang="en-US" sz="2300" kern="1200" dirty="0"/>
            <a:t>Feat Kit 1 – Where Should Development Go?</a:t>
          </a:r>
        </a:p>
      </dsp:txBody>
      <dsp:txXfrm>
        <a:off x="0" y="39687"/>
        <a:ext cx="3286125" cy="1971675"/>
      </dsp:txXfrm>
    </dsp:sp>
    <dsp:sp modelId="{2099BD30-5519-48A2-8450-2876218B07EF}">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Station 2</a:t>
          </a:r>
        </a:p>
        <a:p>
          <a:pPr marL="228600" lvl="1" indent="-228600" algn="l" defTabSz="1022350">
            <a:lnSpc>
              <a:spcPct val="90000"/>
            </a:lnSpc>
            <a:spcBef>
              <a:spcPct val="0"/>
            </a:spcBef>
            <a:spcAft>
              <a:spcPct val="15000"/>
            </a:spcAft>
            <a:buChar char="•"/>
          </a:pPr>
          <a:r>
            <a:rPr lang="en-US" sz="2300" kern="1200" dirty="0"/>
            <a:t>Feat Kit 2 – Geography and Climate for Agricultural Landscapes</a:t>
          </a:r>
        </a:p>
      </dsp:txBody>
      <dsp:txXfrm>
        <a:off x="3614737" y="39687"/>
        <a:ext cx="3286125" cy="1971675"/>
      </dsp:txXfrm>
    </dsp:sp>
    <dsp:sp modelId="{3EBDFEC3-A0F7-47F4-A02E-80FE1E5BB748}">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Station 3</a:t>
          </a:r>
        </a:p>
        <a:p>
          <a:pPr marL="228600" lvl="1" indent="-228600" algn="l" defTabSz="1022350">
            <a:lnSpc>
              <a:spcPct val="90000"/>
            </a:lnSpc>
            <a:spcBef>
              <a:spcPct val="0"/>
            </a:spcBef>
            <a:spcAft>
              <a:spcPct val="15000"/>
            </a:spcAft>
            <a:buChar char="•"/>
          </a:pPr>
          <a:r>
            <a:rPr lang="en-US" sz="2300" kern="1200" dirty="0"/>
            <a:t>Virtual Field Trip Exploration</a:t>
          </a:r>
        </a:p>
      </dsp:txBody>
      <dsp:txXfrm>
        <a:off x="7229475" y="39687"/>
        <a:ext cx="3286125" cy="1971675"/>
      </dsp:txXfrm>
    </dsp:sp>
    <dsp:sp modelId="{CD4DFF18-C180-47F9-843B-A1E78689442C}">
      <dsp:nvSpPr>
        <dsp:cNvPr id="0" name=""/>
        <dsp:cNvSpPr/>
      </dsp:nvSpPr>
      <dsp:spPr>
        <a:xfrm>
          <a:off x="1807368"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Station 4</a:t>
          </a:r>
        </a:p>
        <a:p>
          <a:pPr marL="228600" lvl="1" indent="-228600" algn="l" defTabSz="1022350">
            <a:lnSpc>
              <a:spcPct val="90000"/>
            </a:lnSpc>
            <a:spcBef>
              <a:spcPct val="0"/>
            </a:spcBef>
            <a:spcAft>
              <a:spcPct val="15000"/>
            </a:spcAft>
            <a:buChar char="•"/>
          </a:pPr>
          <a:r>
            <a:rPr lang="en-US" sz="2300" kern="1200" dirty="0"/>
            <a:t>2025 Literacy Project Overview</a:t>
          </a:r>
        </a:p>
      </dsp:txBody>
      <dsp:txXfrm>
        <a:off x="1807368" y="2339975"/>
        <a:ext cx="3286125" cy="1971675"/>
      </dsp:txXfrm>
    </dsp:sp>
    <dsp:sp modelId="{83AEA1DA-EAFD-454F-AA96-5BB4BBB8233B}">
      <dsp:nvSpPr>
        <dsp:cNvPr id="0" name=""/>
        <dsp:cNvSpPr/>
      </dsp:nvSpPr>
      <dsp:spPr>
        <a:xfrm>
          <a:off x="5422106"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Station 5</a:t>
          </a:r>
        </a:p>
        <a:p>
          <a:pPr marL="228600" lvl="1" indent="-228600" algn="l" defTabSz="1022350">
            <a:lnSpc>
              <a:spcPct val="90000"/>
            </a:lnSpc>
            <a:spcBef>
              <a:spcPct val="0"/>
            </a:spcBef>
            <a:spcAft>
              <a:spcPct val="15000"/>
            </a:spcAft>
            <a:buChar char="•"/>
          </a:pPr>
          <a:r>
            <a:rPr lang="en-US" sz="2300" kern="1200" dirty="0"/>
            <a:t>Grown in Oregon Map</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AECB9D-9FE3-4146-87D6-A1BFFCA931DE}" type="datetimeFigureOut">
              <a:rPr lang="en-US" smtClean="0"/>
              <a:t>2/5/2025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9189CF-B4F8-46A2-A743-D655A2E4359C}" type="slidenum">
              <a:rPr lang="en-US" smtClean="0"/>
              <a:t>‹#›</a:t>
            </a:fld>
            <a:endParaRPr lang="en-US"/>
          </a:p>
        </p:txBody>
      </p:sp>
    </p:spTree>
    <p:extLst>
      <p:ext uri="{BB962C8B-B14F-4D97-AF65-F5344CB8AC3E}">
        <p14:creationId xmlns:p14="http://schemas.microsoft.com/office/powerpoint/2010/main" val="1495673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E8BF3-5CB8-496B-B9EE-523591F87E3D}"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736DC-2886-4055-846E-D3DA9BB4704C}" type="slidenum">
              <a:rPr lang="en-US" smtClean="0"/>
              <a:t>‹#›</a:t>
            </a:fld>
            <a:endParaRPr lang="en-US"/>
          </a:p>
        </p:txBody>
      </p:sp>
    </p:spTree>
    <p:extLst>
      <p:ext uri="{BB962C8B-B14F-4D97-AF65-F5344CB8AC3E}">
        <p14:creationId xmlns:p14="http://schemas.microsoft.com/office/powerpoint/2010/main" val="273130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regonaitc.org/resour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regonaitc.org/resour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1</a:t>
            </a:fld>
            <a:endParaRPr lang="en-US"/>
          </a:p>
        </p:txBody>
      </p:sp>
    </p:spTree>
    <p:extLst>
      <p:ext uri="{BB962C8B-B14F-4D97-AF65-F5344CB8AC3E}">
        <p14:creationId xmlns:p14="http://schemas.microsoft.com/office/powerpoint/2010/main" val="173308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B3250-F74C-2478-D8E0-512ED01B6F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9E363-898E-9C70-4EFE-A7CBD48C8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1073A-7FD7-D032-B58A-66366869D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DC46C2-272A-F7AB-1380-1F5881B2775D}"/>
              </a:ext>
            </a:extLst>
          </p:cNvPr>
          <p:cNvSpPr>
            <a:spLocks noGrp="1"/>
          </p:cNvSpPr>
          <p:nvPr>
            <p:ph type="sldNum" sz="quarter" idx="10"/>
          </p:nvPr>
        </p:nvSpPr>
        <p:spPr/>
        <p:txBody>
          <a:bodyPr/>
          <a:lstStyle/>
          <a:p>
            <a:fld id="{0BB736DC-2886-4055-846E-D3DA9BB4704C}" type="slidenum">
              <a:rPr lang="en-US" smtClean="0"/>
              <a:t>10</a:t>
            </a:fld>
            <a:endParaRPr lang="en-US"/>
          </a:p>
        </p:txBody>
      </p:sp>
    </p:spTree>
    <p:extLst>
      <p:ext uri="{BB962C8B-B14F-4D97-AF65-F5344CB8AC3E}">
        <p14:creationId xmlns:p14="http://schemas.microsoft.com/office/powerpoint/2010/main" val="28860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11</a:t>
            </a:fld>
            <a:endParaRPr lang="en-US"/>
          </a:p>
        </p:txBody>
      </p:sp>
    </p:spTree>
    <p:extLst>
      <p:ext uri="{BB962C8B-B14F-4D97-AF65-F5344CB8AC3E}">
        <p14:creationId xmlns:p14="http://schemas.microsoft.com/office/powerpoint/2010/main" val="309034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2</a:t>
            </a:fld>
            <a:endParaRPr lang="en-US"/>
          </a:p>
        </p:txBody>
      </p:sp>
    </p:spTree>
    <p:extLst>
      <p:ext uri="{BB962C8B-B14F-4D97-AF65-F5344CB8AC3E}">
        <p14:creationId xmlns:p14="http://schemas.microsoft.com/office/powerpoint/2010/main" val="27080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3</a:t>
            </a:fld>
            <a:endParaRPr lang="en-US"/>
          </a:p>
        </p:txBody>
      </p:sp>
    </p:spTree>
    <p:extLst>
      <p:ext uri="{BB962C8B-B14F-4D97-AF65-F5344CB8AC3E}">
        <p14:creationId xmlns:p14="http://schemas.microsoft.com/office/powerpoint/2010/main" val="305671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4</a:t>
            </a:fld>
            <a:endParaRPr lang="en-US"/>
          </a:p>
        </p:txBody>
      </p:sp>
    </p:spTree>
    <p:extLst>
      <p:ext uri="{BB962C8B-B14F-4D97-AF65-F5344CB8AC3E}">
        <p14:creationId xmlns:p14="http://schemas.microsoft.com/office/powerpoint/2010/main" val="70797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5</a:t>
            </a:fld>
            <a:endParaRPr lang="en-US"/>
          </a:p>
        </p:txBody>
      </p:sp>
    </p:spTree>
    <p:extLst>
      <p:ext uri="{BB962C8B-B14F-4D97-AF65-F5344CB8AC3E}">
        <p14:creationId xmlns:p14="http://schemas.microsoft.com/office/powerpoint/2010/main" val="36209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hlinkClick r:id="rId3"/>
              </a:rPr>
              <a:t>Resources - Oregon Agriculture in the Classroom (oregonaitc.org)</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0BB736DC-2886-4055-846E-D3DA9BB4704C}" type="slidenum">
              <a:rPr lang="en-US" smtClean="0"/>
              <a:t>6</a:t>
            </a:fld>
            <a:endParaRPr lang="en-US"/>
          </a:p>
        </p:txBody>
      </p:sp>
    </p:spTree>
    <p:extLst>
      <p:ext uri="{BB962C8B-B14F-4D97-AF65-F5344CB8AC3E}">
        <p14:creationId xmlns:p14="http://schemas.microsoft.com/office/powerpoint/2010/main" val="188422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9A448-04D9-F735-DAB2-4AA4472B0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E6FA1-E869-7740-083D-71C4386E3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C2EFA-3E7F-566B-4F00-1CB4E092F93F}"/>
              </a:ext>
            </a:extLst>
          </p:cNvPr>
          <p:cNvSpPr>
            <a:spLocks noGrp="1"/>
          </p:cNvSpPr>
          <p:nvPr>
            <p:ph type="body" idx="1"/>
          </p:nvPr>
        </p:nvSpPr>
        <p:spPr/>
        <p:txBody>
          <a:bodyPr/>
          <a:lstStyle/>
          <a:p>
            <a:r>
              <a:rPr lang="en-US" dirty="0">
                <a:hlinkClick r:id="rId3"/>
              </a:rPr>
              <a:t>Resources - Oregon Agriculture in the Classroom (oregonaitc.org)</a:t>
            </a:r>
            <a:endParaRPr lang="en-US" dirty="0"/>
          </a:p>
          <a:p>
            <a:endParaRPr lang="en-US" dirty="0">
              <a:cs typeface="Calibri"/>
            </a:endParaRPr>
          </a:p>
        </p:txBody>
      </p:sp>
      <p:sp>
        <p:nvSpPr>
          <p:cNvPr id="4" name="Slide Number Placeholder 3">
            <a:extLst>
              <a:ext uri="{FF2B5EF4-FFF2-40B4-BE49-F238E27FC236}">
                <a16:creationId xmlns:a16="http://schemas.microsoft.com/office/drawing/2014/main" id="{A01F2A80-7667-0550-D32C-CFBA67AE39DC}"/>
              </a:ext>
            </a:extLst>
          </p:cNvPr>
          <p:cNvSpPr>
            <a:spLocks noGrp="1"/>
          </p:cNvSpPr>
          <p:nvPr>
            <p:ph type="sldNum" sz="quarter" idx="10"/>
          </p:nvPr>
        </p:nvSpPr>
        <p:spPr/>
        <p:txBody>
          <a:bodyPr/>
          <a:lstStyle/>
          <a:p>
            <a:fld id="{0BB736DC-2886-4055-846E-D3DA9BB4704C}" type="slidenum">
              <a:rPr lang="en-US" smtClean="0"/>
              <a:t>7</a:t>
            </a:fld>
            <a:endParaRPr lang="en-US"/>
          </a:p>
        </p:txBody>
      </p:sp>
    </p:spTree>
    <p:extLst>
      <p:ext uri="{BB962C8B-B14F-4D97-AF65-F5344CB8AC3E}">
        <p14:creationId xmlns:p14="http://schemas.microsoft.com/office/powerpoint/2010/main" val="171747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Annual</a:t>
            </a:r>
            <a:r>
              <a:rPr lang="en-US" baseline="0" dirty="0"/>
              <a:t> Agricultural Literacy Project has been going on for about 12 years. The goals are both to increase awareness of where food comes from, and also improving reading skills. Each year a book is chosen to highlight one aspect of the 6 F’s of Oregon agriculture, and we develop a lesson around it. Volunteers with some connection to agriculture go into classrooms, read the book, and go through the lesson with students and talk about their role in farming or forestry, etc. </a:t>
            </a:r>
          </a:p>
          <a:p>
            <a:r>
              <a:rPr lang="en-US" baseline="0" dirty="0"/>
              <a:t>We are always looking for good children’s books, so let us know if you have a favorite!</a:t>
            </a:r>
          </a:p>
          <a:p>
            <a:endParaRPr lang="en-US" dirty="0"/>
          </a:p>
        </p:txBody>
      </p:sp>
      <p:sp>
        <p:nvSpPr>
          <p:cNvPr id="4" name="Slide Number Placeholder 3"/>
          <p:cNvSpPr>
            <a:spLocks noGrp="1"/>
          </p:cNvSpPr>
          <p:nvPr>
            <p:ph type="sldNum" sz="quarter" idx="10"/>
          </p:nvPr>
        </p:nvSpPr>
        <p:spPr/>
        <p:txBody>
          <a:bodyPr/>
          <a:lstStyle/>
          <a:p>
            <a:fld id="{0BB736DC-2886-4055-846E-D3DA9BB4704C}" type="slidenum">
              <a:rPr lang="en-US" smtClean="0"/>
              <a:t>8</a:t>
            </a:fld>
            <a:endParaRPr lang="en-US"/>
          </a:p>
        </p:txBody>
      </p:sp>
    </p:spTree>
    <p:extLst>
      <p:ext uri="{BB962C8B-B14F-4D97-AF65-F5344CB8AC3E}">
        <p14:creationId xmlns:p14="http://schemas.microsoft.com/office/powerpoint/2010/main" val="107722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64E00-0842-5476-0E95-D36391DA0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14C49-E34B-B823-608C-88112BE34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184B8-55D8-5FB0-F61C-1F3A86248C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30202B-3DD1-12BA-40CB-B05CA83633CD}"/>
              </a:ext>
            </a:extLst>
          </p:cNvPr>
          <p:cNvSpPr>
            <a:spLocks noGrp="1"/>
          </p:cNvSpPr>
          <p:nvPr>
            <p:ph type="sldNum" sz="quarter" idx="10"/>
          </p:nvPr>
        </p:nvSpPr>
        <p:spPr/>
        <p:txBody>
          <a:bodyPr/>
          <a:lstStyle/>
          <a:p>
            <a:fld id="{0BB736DC-2886-4055-846E-D3DA9BB4704C}" type="slidenum">
              <a:rPr lang="en-US" smtClean="0"/>
              <a:t>9</a:t>
            </a:fld>
            <a:endParaRPr lang="en-US"/>
          </a:p>
        </p:txBody>
      </p:sp>
    </p:spTree>
    <p:extLst>
      <p:ext uri="{BB962C8B-B14F-4D97-AF65-F5344CB8AC3E}">
        <p14:creationId xmlns:p14="http://schemas.microsoft.com/office/powerpoint/2010/main" val="27981942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12192000" cy="1191985"/>
          </a:xfrm>
          <a:prstGeom prst="rect">
            <a:avLst/>
          </a:prstGeom>
          <a:solidFill>
            <a:srgbClr val="3D5823"/>
          </a:solidFill>
          <a:ln>
            <a:solidFill>
              <a:srgbClr val="3D5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798" y="71556"/>
            <a:ext cx="1395522" cy="1057038"/>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8752"/>
          <a:stretch/>
        </p:blipFill>
        <p:spPr>
          <a:xfrm>
            <a:off x="81643" y="1271706"/>
            <a:ext cx="3371850" cy="2051158"/>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3926" b="19211"/>
          <a:stretch/>
        </p:blipFill>
        <p:spPr>
          <a:xfrm>
            <a:off x="2533743" y="3402585"/>
            <a:ext cx="2010578" cy="2318657"/>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20442" t="267" r="14041" b="2494"/>
          <a:stretch/>
        </p:blipFill>
        <p:spPr>
          <a:xfrm>
            <a:off x="106024" y="3393166"/>
            <a:ext cx="2360814" cy="2335875"/>
          </a:xfrm>
          <a:prstGeom prst="rect">
            <a:avLst/>
          </a:prstGeom>
        </p:spPr>
      </p:pic>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t="11539" r="14849" b="16712"/>
          <a:stretch/>
        </p:blipFill>
        <p:spPr>
          <a:xfrm>
            <a:off x="5657096" y="1271706"/>
            <a:ext cx="3271548" cy="2067487"/>
          </a:xfrm>
          <a:prstGeom prst="rect">
            <a:avLst/>
          </a:prstGeom>
        </p:spPr>
      </p:pic>
      <p:pic>
        <p:nvPicPr>
          <p:cNvPr id="14" name="Picture 13"/>
          <p:cNvPicPr>
            <a:picLocks noChangeAspect="1"/>
          </p:cNvPicPr>
          <p:nvPr userDrawn="1"/>
        </p:nvPicPr>
        <p:blipFill rotWithShape="1">
          <a:blip r:embed="rId7" cstate="print">
            <a:extLst>
              <a:ext uri="{28A0092B-C50C-407E-A947-70E740481C1C}">
                <a14:useLocalDpi xmlns:a14="http://schemas.microsoft.com/office/drawing/2010/main" val="0"/>
              </a:ext>
            </a:extLst>
          </a:blip>
          <a:srcRect l="1604" t="3508" r="4544"/>
          <a:stretch/>
        </p:blipFill>
        <p:spPr>
          <a:xfrm>
            <a:off x="9022860" y="1271706"/>
            <a:ext cx="3045279" cy="2073729"/>
          </a:xfrm>
          <a:prstGeom prst="rect">
            <a:avLst/>
          </a:prstGeom>
        </p:spPr>
      </p:pic>
      <p:pic>
        <p:nvPicPr>
          <p:cNvPr id="15" name="Picture 14"/>
          <p:cNvPicPr>
            <a:picLocks noChangeAspect="1"/>
          </p:cNvPicPr>
          <p:nvPr userDrawn="1"/>
        </p:nvPicPr>
        <p:blipFill rotWithShape="1">
          <a:blip r:embed="rId8" cstate="print">
            <a:extLst>
              <a:ext uri="{28A0092B-C50C-407E-A947-70E740481C1C}">
                <a14:useLocalDpi xmlns:a14="http://schemas.microsoft.com/office/drawing/2010/main" val="0"/>
              </a:ext>
            </a:extLst>
          </a:blip>
          <a:srcRect l="24141"/>
          <a:stretch/>
        </p:blipFill>
        <p:spPr>
          <a:xfrm>
            <a:off x="4611226" y="3391912"/>
            <a:ext cx="2649255" cy="2318912"/>
          </a:xfrm>
          <a:prstGeom prst="rect">
            <a:avLst/>
          </a:prstGeom>
        </p:spPr>
      </p:pic>
      <p:pic>
        <p:nvPicPr>
          <p:cNvPr id="17" name="Picture 16"/>
          <p:cNvPicPr>
            <a:picLocks noChangeAspect="1"/>
          </p:cNvPicPr>
          <p:nvPr userDrawn="1"/>
        </p:nvPicPr>
        <p:blipFill rotWithShape="1">
          <a:blip r:embed="rId9" cstate="print">
            <a:extLst>
              <a:ext uri="{28A0092B-C50C-407E-A947-70E740481C1C}">
                <a14:useLocalDpi xmlns:a14="http://schemas.microsoft.com/office/drawing/2010/main" val="0"/>
              </a:ext>
            </a:extLst>
          </a:blip>
          <a:srcRect l="27629" t="8934" r="23906" b="2282"/>
          <a:stretch/>
        </p:blipFill>
        <p:spPr>
          <a:xfrm>
            <a:off x="3513644" y="1271706"/>
            <a:ext cx="2049236" cy="2059323"/>
          </a:xfrm>
          <a:prstGeom prst="rect">
            <a:avLst/>
          </a:prstGeom>
        </p:spPr>
      </p:pic>
      <p:pic>
        <p:nvPicPr>
          <p:cNvPr id="19" name="Picture 18"/>
          <p:cNvPicPr>
            <a:picLocks noChangeAspect="1"/>
          </p:cNvPicPr>
          <p:nvPr userDrawn="1"/>
        </p:nvPicPr>
        <p:blipFill rotWithShape="1">
          <a:blip r:embed="rId10" cstate="print">
            <a:extLst>
              <a:ext uri="{28A0092B-C50C-407E-A947-70E740481C1C}">
                <a14:useLocalDpi xmlns:a14="http://schemas.microsoft.com/office/drawing/2010/main" val="0"/>
              </a:ext>
            </a:extLst>
          </a:blip>
          <a:srcRect l="32409"/>
          <a:stretch/>
        </p:blipFill>
        <p:spPr>
          <a:xfrm>
            <a:off x="9941549" y="3391912"/>
            <a:ext cx="2132230" cy="2317658"/>
          </a:xfrm>
          <a:prstGeom prst="rect">
            <a:avLst/>
          </a:prstGeom>
        </p:spPr>
      </p:pic>
      <p:pic>
        <p:nvPicPr>
          <p:cNvPr id="20" name="Picture 19"/>
          <p:cNvPicPr>
            <a:picLocks noChangeAspect="1"/>
          </p:cNvPicPr>
          <p:nvPr userDrawn="1"/>
        </p:nvPicPr>
        <p:blipFill rotWithShape="1">
          <a:blip r:embed="rId11" cstate="print">
            <a:extLst>
              <a:ext uri="{28A0092B-C50C-407E-A947-70E740481C1C}">
                <a14:useLocalDpi xmlns:a14="http://schemas.microsoft.com/office/drawing/2010/main" val="0"/>
              </a:ext>
            </a:extLst>
          </a:blip>
          <a:srcRect l="17184" r="11303" b="2860"/>
          <a:stretch/>
        </p:blipFill>
        <p:spPr>
          <a:xfrm>
            <a:off x="7327386" y="3391912"/>
            <a:ext cx="2547258" cy="2306759"/>
          </a:xfrm>
          <a:prstGeom prst="rect">
            <a:avLst/>
          </a:prstGeom>
        </p:spPr>
      </p:pic>
      <p:pic>
        <p:nvPicPr>
          <p:cNvPr id="22" name="Picture 21"/>
          <p:cNvPicPr>
            <a:picLocks noChangeAspect="1"/>
          </p:cNvPicPr>
          <p:nvPr userDrawn="1"/>
        </p:nvPicPr>
        <p:blipFill rotWithShape="1">
          <a:blip r:embed="rId12">
            <a:extLst>
              <a:ext uri="{28A0092B-C50C-407E-A947-70E740481C1C}">
                <a14:useLocalDpi xmlns:a14="http://schemas.microsoft.com/office/drawing/2010/main" val="0"/>
              </a:ext>
            </a:extLst>
          </a:blip>
          <a:srcRect l="156" t="67626" r="11302" b="2061"/>
          <a:stretch/>
        </p:blipFill>
        <p:spPr>
          <a:xfrm>
            <a:off x="0" y="5777345"/>
            <a:ext cx="12194771" cy="706582"/>
          </a:xfrm>
          <a:prstGeom prst="rect">
            <a:avLst/>
          </a:prstGeom>
        </p:spPr>
      </p:pic>
      <p:sp>
        <p:nvSpPr>
          <p:cNvPr id="4" name="TextBox 3"/>
          <p:cNvSpPr txBox="1"/>
          <p:nvPr userDrawn="1"/>
        </p:nvSpPr>
        <p:spPr>
          <a:xfrm>
            <a:off x="2121408" y="207264"/>
            <a:ext cx="9741408" cy="769441"/>
          </a:xfrm>
          <a:prstGeom prst="rect">
            <a:avLst/>
          </a:prstGeom>
          <a:noFill/>
        </p:spPr>
        <p:txBody>
          <a:bodyPr wrap="square" rtlCol="0">
            <a:spAutoFit/>
          </a:bodyPr>
          <a:lstStyle/>
          <a:p>
            <a:r>
              <a:rPr lang="en-US" sz="4400" dirty="0">
                <a:solidFill>
                  <a:schemeClr val="bg1"/>
                </a:solidFill>
                <a:latin typeface="Myriad Pro" panose="020B0503030403020204" pitchFamily="34" charset="0"/>
              </a:rPr>
              <a:t>Oregon Agriculture in the Classroom</a:t>
            </a:r>
          </a:p>
        </p:txBody>
      </p:sp>
      <p:sp>
        <p:nvSpPr>
          <p:cNvPr id="6" name="Rectangle 5"/>
          <p:cNvSpPr/>
          <p:nvPr userDrawn="1"/>
        </p:nvSpPr>
        <p:spPr>
          <a:xfrm>
            <a:off x="0" y="6483927"/>
            <a:ext cx="12192000" cy="374073"/>
          </a:xfrm>
          <a:prstGeom prst="rect">
            <a:avLst/>
          </a:prstGeom>
          <a:solidFill>
            <a:srgbClr val="3D5823"/>
          </a:solidFill>
          <a:ln>
            <a:solidFill>
              <a:srgbClr val="3D58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0" hasCustomPrompt="1"/>
          </p:nvPr>
        </p:nvSpPr>
        <p:spPr>
          <a:xfrm>
            <a:off x="4275138" y="6483350"/>
            <a:ext cx="3052762" cy="374650"/>
          </a:xfrm>
        </p:spPr>
        <p:txBody>
          <a:bodyPr>
            <a:normAutofit/>
          </a:bodyPr>
          <a:lstStyle>
            <a:lvl1pPr marL="0" indent="0" algn="ctr">
              <a:buNone/>
              <a:defRPr sz="2000">
                <a:solidFill>
                  <a:schemeClr val="bg1"/>
                </a:solidFill>
                <a:latin typeface="Myriad Pro" panose="020B0503030403020204" pitchFamily="34" charset="0"/>
              </a:defRPr>
            </a:lvl1pPr>
            <a:lvl2pPr marL="457200" indent="0">
              <a:buNone/>
              <a:defRPr/>
            </a:lvl2pPr>
            <a:lvl3pPr marL="914400" indent="0">
              <a:buNone/>
              <a:defRPr/>
            </a:lvl3pPr>
          </a:lstStyle>
          <a:p>
            <a:pPr lvl="0"/>
            <a:r>
              <a:rPr lang="en-US" dirty="0"/>
              <a:t>Presenter’s Name</a:t>
            </a:r>
          </a:p>
        </p:txBody>
      </p:sp>
    </p:spTree>
    <p:extLst>
      <p:ext uri="{BB962C8B-B14F-4D97-AF65-F5344CB8AC3E}">
        <p14:creationId xmlns:p14="http://schemas.microsoft.com/office/powerpoint/2010/main" val="174195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txBox="1">
            <a:spLocks/>
          </p:cNvSpPr>
          <p:nvPr userDrawn="1"/>
        </p:nvSpPr>
        <p:spPr>
          <a:xfrm>
            <a:off x="1706335" y="228601"/>
            <a:ext cx="10213522" cy="620484"/>
          </a:xfrm>
          <a:prstGeom prst="rect">
            <a:avLst/>
          </a:prstGeom>
          <a:solidFill>
            <a:srgbClr val="3D5823"/>
          </a:solidFill>
        </p:spPr>
        <p:txBody>
          <a:bodyPr vert="horz" lIns="91440" tIns="45720" rIns="91440" bIns="45720" rtlCol="0" anchor="ctr"/>
          <a:lstStyle>
            <a:defPPr>
              <a:defRPr lang="en-US"/>
            </a:defPPr>
            <a:lvl1pPr marL="0" algn="l" defTabSz="914400" rtl="0" eaLnBrk="1" latinLnBrk="0" hangingPunct="1">
              <a:defRPr sz="3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36" y="88179"/>
            <a:ext cx="1195109" cy="901328"/>
          </a:xfrm>
          <a:prstGeom prst="rect">
            <a:avLst/>
          </a:prstGeom>
        </p:spPr>
      </p:pic>
      <p:sp>
        <p:nvSpPr>
          <p:cNvPr id="4" name="Text Placeholder 3"/>
          <p:cNvSpPr>
            <a:spLocks noGrp="1"/>
          </p:cNvSpPr>
          <p:nvPr>
            <p:ph type="body" sz="quarter" idx="10" hasCustomPrompt="1"/>
          </p:nvPr>
        </p:nvSpPr>
        <p:spPr>
          <a:xfrm>
            <a:off x="3601770" y="266473"/>
            <a:ext cx="5487146" cy="582612"/>
          </a:xfrm>
        </p:spPr>
        <p:txBody>
          <a:bodyPr>
            <a:normAutofit/>
          </a:bodyPr>
          <a:lstStyle>
            <a:lvl1pPr marL="0" indent="0" algn="ctr">
              <a:buNone/>
              <a:defRPr sz="3200" baseline="0">
                <a:solidFill>
                  <a:schemeClr val="bg1"/>
                </a:solidFill>
                <a:latin typeface="Myriad Pro" panose="020B0503030403020204" pitchFamily="34" charset="0"/>
              </a:defRPr>
            </a:lvl1pPr>
          </a:lstStyle>
          <a:p>
            <a:pPr lvl="0"/>
            <a:r>
              <a:rPr lang="en-US" dirty="0"/>
              <a:t>Slide Title</a:t>
            </a:r>
          </a:p>
        </p:txBody>
      </p:sp>
    </p:spTree>
    <p:extLst>
      <p:ext uri="{BB962C8B-B14F-4D97-AF65-F5344CB8AC3E}">
        <p14:creationId xmlns:p14="http://schemas.microsoft.com/office/powerpoint/2010/main" val="108133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36" y="88179"/>
            <a:ext cx="1195109" cy="901328"/>
          </a:xfrm>
          <a:prstGeom prst="rect">
            <a:avLst/>
          </a:prstGeom>
        </p:spPr>
      </p:pic>
      <p:sp>
        <p:nvSpPr>
          <p:cNvPr id="9" name="Date Placeholder 1"/>
          <p:cNvSpPr txBox="1">
            <a:spLocks/>
          </p:cNvSpPr>
          <p:nvPr userDrawn="1"/>
        </p:nvSpPr>
        <p:spPr>
          <a:xfrm>
            <a:off x="1706335" y="228601"/>
            <a:ext cx="10213522" cy="620484"/>
          </a:xfrm>
          <a:prstGeom prst="rect">
            <a:avLst/>
          </a:prstGeom>
          <a:solidFill>
            <a:srgbClr val="3D5823"/>
          </a:solidFill>
        </p:spPr>
        <p:txBody>
          <a:bodyPr vert="horz" lIns="91440" tIns="45720" rIns="91440" bIns="45720" rtlCol="0" anchor="ctr"/>
          <a:lstStyle>
            <a:defPPr>
              <a:defRPr lang="en-US"/>
            </a:defPPr>
            <a:lvl1pPr marL="0" algn="l" defTabSz="914400" rtl="0" eaLnBrk="1" latinLnBrk="0" hangingPunct="1">
              <a:defRPr sz="3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1" name="Text Placeholder 10"/>
          <p:cNvSpPr>
            <a:spLocks noGrp="1"/>
          </p:cNvSpPr>
          <p:nvPr>
            <p:ph type="body" sz="quarter" idx="10" hasCustomPrompt="1"/>
          </p:nvPr>
        </p:nvSpPr>
        <p:spPr>
          <a:xfrm>
            <a:off x="2820318" y="228600"/>
            <a:ext cx="7546553" cy="620713"/>
          </a:xfrm>
        </p:spPr>
        <p:txBody>
          <a:bodyPr>
            <a:normAutofit/>
          </a:bodyPr>
          <a:lstStyle>
            <a:lvl1pPr marL="0" indent="0" algn="ctr">
              <a:buNone/>
              <a:defRPr sz="3200" baseline="0">
                <a:solidFill>
                  <a:schemeClr val="bg1"/>
                </a:solidFill>
                <a:latin typeface="Myriad Pro" panose="020B0503030403020204" pitchFamily="34" charset="0"/>
              </a:defRPr>
            </a:lvl1pPr>
          </a:lstStyle>
          <a:p>
            <a:pPr lvl="0"/>
            <a:r>
              <a:rPr lang="en-US" dirty="0"/>
              <a:t>Slide Title</a:t>
            </a:r>
          </a:p>
        </p:txBody>
      </p:sp>
    </p:spTree>
    <p:extLst>
      <p:ext uri="{BB962C8B-B14F-4D97-AF65-F5344CB8AC3E}">
        <p14:creationId xmlns:p14="http://schemas.microsoft.com/office/powerpoint/2010/main" val="125245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1"/>
          <p:cNvSpPr txBox="1">
            <a:spLocks/>
          </p:cNvSpPr>
          <p:nvPr userDrawn="1"/>
        </p:nvSpPr>
        <p:spPr>
          <a:xfrm>
            <a:off x="1706335" y="228601"/>
            <a:ext cx="10213522" cy="620484"/>
          </a:xfrm>
          <a:prstGeom prst="rect">
            <a:avLst/>
          </a:prstGeom>
          <a:solidFill>
            <a:srgbClr val="3D5823"/>
          </a:solidFill>
        </p:spPr>
        <p:txBody>
          <a:bodyPr vert="horz" lIns="91440" tIns="45720" rIns="91440" bIns="45720" rtlCol="0" anchor="ctr"/>
          <a:lstStyle>
            <a:defPPr>
              <a:defRPr lang="en-US"/>
            </a:defPPr>
            <a:lvl1pPr marL="0" algn="l" defTabSz="914400" rtl="0" eaLnBrk="1" latinLnBrk="0" hangingPunct="1">
              <a:defRPr sz="3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36" y="88179"/>
            <a:ext cx="1195109" cy="901328"/>
          </a:xfrm>
          <a:prstGeom prst="rect">
            <a:avLst/>
          </a:prstGeom>
        </p:spPr>
      </p:pic>
      <p:sp>
        <p:nvSpPr>
          <p:cNvPr id="7" name="Text Placeholder 6"/>
          <p:cNvSpPr>
            <a:spLocks noGrp="1"/>
          </p:cNvSpPr>
          <p:nvPr>
            <p:ph type="body" sz="quarter" idx="10" hasCustomPrompt="1"/>
          </p:nvPr>
        </p:nvSpPr>
        <p:spPr>
          <a:xfrm>
            <a:off x="3418681" y="268174"/>
            <a:ext cx="6389687" cy="541337"/>
          </a:xfrm>
        </p:spPr>
        <p:txBody>
          <a:bodyPr>
            <a:normAutofit/>
          </a:bodyPr>
          <a:lstStyle>
            <a:lvl1pPr marL="0" indent="0" algn="ctr">
              <a:buNone/>
              <a:defRPr sz="3200" baseline="0">
                <a:solidFill>
                  <a:schemeClr val="bg1"/>
                </a:solidFill>
                <a:latin typeface="Myriad Pro" panose="020B0503030403020204" pitchFamily="34" charset="0"/>
              </a:defRPr>
            </a:lvl1pPr>
          </a:lstStyle>
          <a:p>
            <a:pPr lvl="0"/>
            <a:r>
              <a:rPr lang="en-US" dirty="0"/>
              <a:t>Slide Title</a:t>
            </a:r>
          </a:p>
        </p:txBody>
      </p:sp>
    </p:spTree>
    <p:extLst>
      <p:ext uri="{BB962C8B-B14F-4D97-AF65-F5344CB8AC3E}">
        <p14:creationId xmlns:p14="http://schemas.microsoft.com/office/powerpoint/2010/main" val="365969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1"/>
          <p:cNvSpPr txBox="1">
            <a:spLocks/>
          </p:cNvSpPr>
          <p:nvPr userDrawn="1"/>
        </p:nvSpPr>
        <p:spPr>
          <a:xfrm>
            <a:off x="1706335" y="228601"/>
            <a:ext cx="10213522" cy="620484"/>
          </a:xfrm>
          <a:prstGeom prst="rect">
            <a:avLst/>
          </a:prstGeom>
          <a:solidFill>
            <a:srgbClr val="3D5823"/>
          </a:solidFill>
        </p:spPr>
        <p:txBody>
          <a:bodyPr vert="horz" lIns="91440" tIns="45720" rIns="91440" bIns="45720" rtlCol="0" anchor="ctr"/>
          <a:lstStyle>
            <a:defPPr>
              <a:defRPr lang="en-US"/>
            </a:defPPr>
            <a:lvl1pPr marL="0" algn="l" defTabSz="914400" rtl="0" eaLnBrk="1" latinLnBrk="0" hangingPunct="1">
              <a:defRPr sz="3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36" y="88179"/>
            <a:ext cx="1195109" cy="901328"/>
          </a:xfrm>
          <a:prstGeom prst="rect">
            <a:avLst/>
          </a:prstGeom>
        </p:spPr>
      </p:pic>
      <p:sp>
        <p:nvSpPr>
          <p:cNvPr id="3" name="Text Placeholder 2"/>
          <p:cNvSpPr>
            <a:spLocks noGrp="1"/>
          </p:cNvSpPr>
          <p:nvPr>
            <p:ph type="body" sz="quarter" idx="10" hasCustomPrompt="1"/>
          </p:nvPr>
        </p:nvSpPr>
        <p:spPr>
          <a:xfrm>
            <a:off x="3744458" y="284843"/>
            <a:ext cx="6137275" cy="508000"/>
          </a:xfrm>
        </p:spPr>
        <p:txBody>
          <a:bodyPr>
            <a:noAutofit/>
          </a:bodyPr>
          <a:lstStyle>
            <a:lvl1pPr marL="0" indent="0" algn="ctr">
              <a:buNone/>
              <a:defRPr sz="3200" baseline="0">
                <a:solidFill>
                  <a:schemeClr val="bg1"/>
                </a:solidFill>
                <a:latin typeface="Myriad Pro" panose="020B0503030403020204" pitchFamily="34" charset="0"/>
              </a:defRPr>
            </a:lvl1pPr>
          </a:lstStyle>
          <a:p>
            <a:pPr lvl="0"/>
            <a:r>
              <a:rPr lang="en-US" dirty="0"/>
              <a:t>Slide Title</a:t>
            </a:r>
          </a:p>
        </p:txBody>
      </p:sp>
    </p:spTree>
    <p:extLst>
      <p:ext uri="{BB962C8B-B14F-4D97-AF65-F5344CB8AC3E}">
        <p14:creationId xmlns:p14="http://schemas.microsoft.com/office/powerpoint/2010/main" val="288463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2" t="1068" r="1445" b="1098"/>
          <a:stretch/>
        </p:blipFill>
        <p:spPr>
          <a:xfrm>
            <a:off x="-192505" y="-92385"/>
            <a:ext cx="12693315" cy="7067734"/>
          </a:xfrm>
          <a:prstGeom prst="rect">
            <a:avLst/>
          </a:prstGeom>
        </p:spPr>
      </p:pic>
    </p:spTree>
    <p:extLst>
      <p:ext uri="{BB962C8B-B14F-4D97-AF65-F5344CB8AC3E}">
        <p14:creationId xmlns:p14="http://schemas.microsoft.com/office/powerpoint/2010/main" val="36274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285" t="1643" r="6723" b="737"/>
          <a:stretch/>
        </p:blipFill>
        <p:spPr>
          <a:xfrm>
            <a:off x="-88135" y="-12032"/>
            <a:ext cx="12280135" cy="6870032"/>
          </a:xfrm>
          <a:prstGeom prst="rect">
            <a:avLst/>
          </a:prstGeom>
        </p:spPr>
      </p:pic>
    </p:spTree>
    <p:extLst>
      <p:ext uri="{BB962C8B-B14F-4D97-AF65-F5344CB8AC3E}">
        <p14:creationId xmlns:p14="http://schemas.microsoft.com/office/powerpoint/2010/main" val="70841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099" y="1052780"/>
            <a:ext cx="11077802" cy="51194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436" y="88179"/>
            <a:ext cx="1195109" cy="901328"/>
          </a:xfrm>
          <a:prstGeom prst="rect">
            <a:avLst/>
          </a:prstGeom>
        </p:spPr>
      </p:pic>
      <p:sp>
        <p:nvSpPr>
          <p:cNvPr id="9" name="Date Placeholder 1"/>
          <p:cNvSpPr txBox="1">
            <a:spLocks/>
          </p:cNvSpPr>
          <p:nvPr userDrawn="1"/>
        </p:nvSpPr>
        <p:spPr>
          <a:xfrm>
            <a:off x="1706335" y="228601"/>
            <a:ext cx="10213522" cy="620484"/>
          </a:xfrm>
          <a:prstGeom prst="rect">
            <a:avLst/>
          </a:prstGeom>
          <a:solidFill>
            <a:srgbClr val="3D5823"/>
          </a:solidFill>
        </p:spPr>
        <p:txBody>
          <a:bodyPr vert="horz" lIns="91440" tIns="45720" rIns="91440" bIns="45720" rtlCol="0" anchor="ctr"/>
          <a:lstStyle>
            <a:defPPr>
              <a:defRPr lang="en-US"/>
            </a:defPPr>
            <a:lvl1pPr marL="0" algn="l" defTabSz="914400" rtl="0" eaLnBrk="1" latinLnBrk="0" hangingPunct="1">
              <a:defRPr sz="320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4" name="Text Placeholder 3"/>
          <p:cNvSpPr>
            <a:spLocks noGrp="1"/>
          </p:cNvSpPr>
          <p:nvPr>
            <p:ph type="body" sz="quarter" idx="10" hasCustomPrompt="1"/>
          </p:nvPr>
        </p:nvSpPr>
        <p:spPr>
          <a:xfrm>
            <a:off x="3717471" y="279287"/>
            <a:ext cx="6191250" cy="519112"/>
          </a:xfrm>
        </p:spPr>
        <p:txBody>
          <a:bodyPr>
            <a:noAutofit/>
          </a:bodyPr>
          <a:lstStyle>
            <a:lvl1pPr marL="0" indent="0" algn="ctr">
              <a:buNone/>
              <a:defRPr sz="3200" baseline="0">
                <a:solidFill>
                  <a:schemeClr val="bg1"/>
                </a:solidFill>
                <a:latin typeface="Myriad Pro" panose="020B0503030403020204" pitchFamily="34" charset="0"/>
              </a:defRPr>
            </a:lvl1pPr>
          </a:lstStyle>
          <a:p>
            <a:pPr lvl="0"/>
            <a:r>
              <a:rPr lang="en-US" dirty="0"/>
              <a:t>Slide Title</a:t>
            </a:r>
          </a:p>
        </p:txBody>
      </p:sp>
    </p:spTree>
    <p:extLst>
      <p:ext uri="{BB962C8B-B14F-4D97-AF65-F5344CB8AC3E}">
        <p14:creationId xmlns:p14="http://schemas.microsoft.com/office/powerpoint/2010/main" val="224293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66264" cy="6932797"/>
          </a:xfrm>
          <a:prstGeom prst="rect">
            <a:avLst/>
          </a:prstGeom>
        </p:spPr>
      </p:pic>
      <p:sp>
        <p:nvSpPr>
          <p:cNvPr id="8" name="Rectangle 7"/>
          <p:cNvSpPr/>
          <p:nvPr userDrawn="1"/>
        </p:nvSpPr>
        <p:spPr>
          <a:xfrm>
            <a:off x="2496957" y="4715908"/>
            <a:ext cx="7372349" cy="1260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9582" y="4947733"/>
            <a:ext cx="1195109" cy="901328"/>
          </a:xfrm>
          <a:prstGeom prst="rect">
            <a:avLst/>
          </a:prstGeom>
        </p:spPr>
      </p:pic>
      <p:sp>
        <p:nvSpPr>
          <p:cNvPr id="9" name="Rectangle 8"/>
          <p:cNvSpPr/>
          <p:nvPr userDrawn="1"/>
        </p:nvSpPr>
        <p:spPr>
          <a:xfrm>
            <a:off x="3762420" y="2137019"/>
            <a:ext cx="4318909" cy="1510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3921113" y="2292044"/>
            <a:ext cx="4001521" cy="1200329"/>
          </a:xfrm>
          <a:prstGeom prst="rect">
            <a:avLst/>
          </a:prstGeom>
          <a:noFill/>
        </p:spPr>
        <p:txBody>
          <a:bodyPr wrap="square" rtlCol="0">
            <a:spAutoFit/>
          </a:bodyPr>
          <a:lstStyle/>
          <a:p>
            <a:pPr algn="ctr"/>
            <a:r>
              <a:rPr lang="en-US" dirty="0">
                <a:solidFill>
                  <a:srgbClr val="3D5823"/>
                </a:solidFill>
                <a:latin typeface="Myriad Pro" panose="020B0503030403020204" pitchFamily="34" charset="0"/>
              </a:rPr>
              <a:t>Oregon Agriculture in the Classroom</a:t>
            </a:r>
          </a:p>
          <a:p>
            <a:pPr algn="ctr"/>
            <a:r>
              <a:rPr lang="en-US" dirty="0">
                <a:solidFill>
                  <a:srgbClr val="3D5823"/>
                </a:solidFill>
                <a:latin typeface="Myriad Pro" panose="020B0503030403020204" pitchFamily="34" charset="0"/>
              </a:rPr>
              <a:t>200 Strand Ag Hall</a:t>
            </a:r>
          </a:p>
          <a:p>
            <a:pPr algn="ctr"/>
            <a:r>
              <a:rPr lang="en-US" dirty="0">
                <a:solidFill>
                  <a:srgbClr val="3D5823"/>
                </a:solidFill>
                <a:latin typeface="Myriad Pro" panose="020B0503030403020204" pitchFamily="34" charset="0"/>
              </a:rPr>
              <a:t>Corvallis, Oregon 97331</a:t>
            </a:r>
            <a:br>
              <a:rPr lang="en-US" dirty="0">
                <a:solidFill>
                  <a:srgbClr val="3D5823"/>
                </a:solidFill>
                <a:latin typeface="Myriad Pro" panose="020B0503030403020204" pitchFamily="34" charset="0"/>
              </a:rPr>
            </a:br>
            <a:r>
              <a:rPr lang="en-US" dirty="0">
                <a:solidFill>
                  <a:srgbClr val="3D5823"/>
                </a:solidFill>
                <a:latin typeface="Myriad Pro" panose="020B0503030403020204" pitchFamily="34" charset="0"/>
              </a:rPr>
              <a:t>oregonaitc.org</a:t>
            </a:r>
          </a:p>
        </p:txBody>
      </p:sp>
      <p:sp>
        <p:nvSpPr>
          <p:cNvPr id="12" name="Rectangle 11"/>
          <p:cNvSpPr/>
          <p:nvPr userDrawn="1"/>
        </p:nvSpPr>
        <p:spPr>
          <a:xfrm>
            <a:off x="980859" y="672039"/>
            <a:ext cx="10213522" cy="620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3129097" y="720671"/>
            <a:ext cx="5585552" cy="523220"/>
          </a:xfrm>
          <a:prstGeom prst="rect">
            <a:avLst/>
          </a:prstGeom>
          <a:noFill/>
        </p:spPr>
        <p:txBody>
          <a:bodyPr wrap="square" rtlCol="0">
            <a:spAutoFit/>
          </a:bodyPr>
          <a:lstStyle/>
          <a:p>
            <a:pPr algn="ctr"/>
            <a:r>
              <a:rPr lang="en-US" sz="2800" dirty="0">
                <a:solidFill>
                  <a:srgbClr val="3D5823"/>
                </a:solidFill>
                <a:latin typeface="Myriad Pro" panose="020B0503030403020204" pitchFamily="34" charset="0"/>
              </a:rPr>
              <a:t> Thank You!</a:t>
            </a:r>
          </a:p>
        </p:txBody>
      </p:sp>
      <p:sp>
        <p:nvSpPr>
          <p:cNvPr id="16" name="Text Placeholder 15"/>
          <p:cNvSpPr>
            <a:spLocks noGrp="1"/>
          </p:cNvSpPr>
          <p:nvPr>
            <p:ph type="body" sz="quarter" idx="10" hasCustomPrompt="1"/>
          </p:nvPr>
        </p:nvSpPr>
        <p:spPr>
          <a:xfrm>
            <a:off x="4252913" y="4857750"/>
            <a:ext cx="5221287" cy="990600"/>
          </a:xfrm>
        </p:spPr>
        <p:txBody>
          <a:bodyPr>
            <a:noAutofit/>
          </a:bodyPr>
          <a:lstStyle>
            <a:lvl1pPr marL="0" indent="0">
              <a:lnSpc>
                <a:spcPct val="100000"/>
              </a:lnSpc>
              <a:spcBef>
                <a:spcPts val="0"/>
              </a:spcBef>
              <a:buFont typeface="Arial" panose="020B0604020202020204" pitchFamily="34" charset="0"/>
              <a:buNone/>
              <a:defRPr sz="1800" baseline="0">
                <a:solidFill>
                  <a:srgbClr val="3D5823"/>
                </a:solidFill>
                <a:latin typeface="Myriad Pro" panose="020B0503030403020204" pitchFamily="34" charset="0"/>
              </a:defRPr>
            </a:lvl1pPr>
            <a:lvl2pPr marL="457200" indent="0">
              <a:buNone/>
              <a:defRPr/>
            </a:lvl2pPr>
          </a:lstStyle>
          <a:p>
            <a:pPr lvl="0"/>
            <a:r>
              <a:rPr lang="en-US" dirty="0"/>
              <a:t>Presenter’s Contact Info</a:t>
            </a:r>
            <a:br>
              <a:rPr lang="en-US" dirty="0"/>
            </a:br>
            <a:endParaRPr lang="en-US" dirty="0"/>
          </a:p>
        </p:txBody>
      </p:sp>
    </p:spTree>
    <p:extLst>
      <p:ext uri="{BB962C8B-B14F-4D97-AF65-F5344CB8AC3E}">
        <p14:creationId xmlns:p14="http://schemas.microsoft.com/office/powerpoint/2010/main" val="314954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656EC-D093-499D-AC68-3050DCEE059E}" type="datetimeFigureOut">
              <a:rPr lang="en-US" smtClean="0"/>
              <a:t>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E44EC-EA10-4E70-AEFA-4544414070E9}" type="slidenum">
              <a:rPr lang="en-US" smtClean="0"/>
              <a:t>‹#›</a:t>
            </a:fld>
            <a:endParaRPr lang="en-US"/>
          </a:p>
        </p:txBody>
      </p:sp>
    </p:spTree>
    <p:extLst>
      <p:ext uri="{BB962C8B-B14F-4D97-AF65-F5344CB8AC3E}">
        <p14:creationId xmlns:p14="http://schemas.microsoft.com/office/powerpoint/2010/main" val="324285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8" r:id="rId7"/>
    <p:sldLayoutId id="2147483656"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Jade.Davidson@oregonstate.edu"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mailto:RyLee.Demianew@oregonstate.edu" TargetMode="External"/><Relationship Id="rId4" Type="http://schemas.openxmlformats.org/officeDocument/2006/relationships/hyperlink" Target="mailto:Evelyn.Tedrick@oregonstate.edu"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0777" y="6483350"/>
            <a:ext cx="12121223" cy="374650"/>
          </a:xfrm>
        </p:spPr>
        <p:txBody>
          <a:bodyPr>
            <a:noAutofit/>
          </a:bodyPr>
          <a:lstStyle/>
          <a:p>
            <a:r>
              <a:rPr lang="en-US" dirty="0"/>
              <a:t>Jade Davidson		Evelyn </a:t>
            </a:r>
            <a:r>
              <a:rPr lang="en-US" dirty="0" err="1"/>
              <a:t>Tedrick</a:t>
            </a:r>
            <a:r>
              <a:rPr lang="en-US" dirty="0"/>
              <a:t>		</a:t>
            </a:r>
            <a:r>
              <a:rPr lang="en-US" dirty="0" err="1"/>
              <a:t>RyLee</a:t>
            </a:r>
            <a:r>
              <a:rPr lang="en-US" dirty="0"/>
              <a:t> </a:t>
            </a:r>
            <a:r>
              <a:rPr lang="en-US" dirty="0" err="1"/>
              <a:t>Demianew</a:t>
            </a:r>
            <a:endParaRPr lang="en-US" dirty="0"/>
          </a:p>
        </p:txBody>
      </p:sp>
    </p:spTree>
    <p:extLst>
      <p:ext uri="{BB962C8B-B14F-4D97-AF65-F5344CB8AC3E}">
        <p14:creationId xmlns:p14="http://schemas.microsoft.com/office/powerpoint/2010/main" val="297174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AE33-E325-DC45-31BD-1D3B40C5B5F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0C5655F-EEF2-E7EE-613A-374B6762BCFD}"/>
              </a:ext>
            </a:extLst>
          </p:cNvPr>
          <p:cNvSpPr txBox="1"/>
          <p:nvPr/>
        </p:nvSpPr>
        <p:spPr>
          <a:xfrm>
            <a:off x="839787" y="1681163"/>
            <a:ext cx="6199367" cy="3495674"/>
          </a:xfrm>
          <a:prstGeom prst="rect">
            <a:avLst/>
          </a:prstGeom>
        </p:spPr>
        <p:txBody>
          <a:bodyPr vert="horz" lIns="91440" tIns="45720" rIns="91440" bIns="45720" rtlCol="0" anchor="b">
            <a:normAutofit/>
          </a:bodyPr>
          <a:lstStyle/>
          <a:p>
            <a:pPr>
              <a:lnSpc>
                <a:spcPct val="90000"/>
              </a:lnSpc>
              <a:spcBef>
                <a:spcPts val="1000"/>
              </a:spcBef>
            </a:pPr>
            <a:r>
              <a:rPr lang="en-US" sz="3600" b="1" kern="1200" cap="none" spc="0" dirty="0">
                <a:ln/>
                <a:effectLst>
                  <a:outerShdw blurRad="38100" dist="19050" dir="2700000" algn="tl" rotWithShape="0">
                    <a:schemeClr val="dk1">
                      <a:lumMod val="50000"/>
                      <a:alpha val="40000"/>
                    </a:schemeClr>
                  </a:outerShdw>
                </a:effectLst>
                <a:latin typeface="+mn-lt"/>
                <a:ea typeface="+mn-ea"/>
                <a:cs typeface="+mn-cs"/>
              </a:rPr>
              <a:t>Please complete an evaluation for today’s workshop.</a:t>
            </a:r>
          </a:p>
          <a:p>
            <a:pPr>
              <a:lnSpc>
                <a:spcPct val="90000"/>
              </a:lnSpc>
              <a:spcBef>
                <a:spcPts val="1000"/>
              </a:spcBef>
            </a:pPr>
            <a:endParaRPr lang="en-US" sz="3600" b="1" dirty="0">
              <a:ln/>
              <a:effectLst>
                <a:outerShdw blurRad="38100" dist="19050" dir="2700000" algn="tl" rotWithShape="0">
                  <a:schemeClr val="dk1">
                    <a:lumMod val="50000"/>
                    <a:alpha val="40000"/>
                  </a:schemeClr>
                </a:outerShdw>
              </a:effectLst>
            </a:endParaRPr>
          </a:p>
          <a:p>
            <a:pPr>
              <a:lnSpc>
                <a:spcPct val="90000"/>
              </a:lnSpc>
              <a:spcBef>
                <a:spcPts val="1000"/>
              </a:spcBef>
            </a:pPr>
            <a:r>
              <a:rPr lang="en-US" sz="3600" b="1" kern="1200" cap="none" spc="0" dirty="0">
                <a:ln/>
                <a:effectLst>
                  <a:outerShdw blurRad="38100" dist="19050" dir="2700000" algn="tl" rotWithShape="0">
                    <a:schemeClr val="dk1">
                      <a:lumMod val="50000"/>
                      <a:alpha val="40000"/>
                    </a:schemeClr>
                  </a:outerShdw>
                </a:effectLst>
                <a:latin typeface="+mn-lt"/>
                <a:ea typeface="+mn-ea"/>
                <a:cs typeface="+mn-cs"/>
              </a:rPr>
              <a:t>Thank you!</a:t>
            </a:r>
          </a:p>
          <a:p>
            <a:pPr>
              <a:lnSpc>
                <a:spcPct val="90000"/>
              </a:lnSpc>
              <a:spcBef>
                <a:spcPts val="1000"/>
              </a:spcBef>
            </a:pPr>
            <a:endParaRPr lang="en-US" sz="3600" b="1" kern="1200" cap="none" spc="0" dirty="0">
              <a:ln/>
              <a:effectLst>
                <a:outerShdw blurRad="38100" dist="19050" dir="2700000" algn="tl" rotWithShape="0">
                  <a:schemeClr val="dk1">
                    <a:lumMod val="50000"/>
                    <a:alpha val="40000"/>
                  </a:schemeClr>
                </a:outerShdw>
              </a:effectLst>
              <a:latin typeface="+mn-lt"/>
              <a:ea typeface="+mn-ea"/>
              <a:cs typeface="+mn-cs"/>
            </a:endParaRPr>
          </a:p>
        </p:txBody>
      </p:sp>
      <p:sp>
        <p:nvSpPr>
          <p:cNvPr id="10" name="Rectangle 9">
            <a:extLst>
              <a:ext uri="{FF2B5EF4-FFF2-40B4-BE49-F238E27FC236}">
                <a16:creationId xmlns:a16="http://schemas.microsoft.com/office/drawing/2014/main" id="{298008DF-F386-15DE-10CA-853487388041}"/>
              </a:ext>
            </a:extLst>
          </p:cNvPr>
          <p:cNvSpPr/>
          <p:nvPr/>
        </p:nvSpPr>
        <p:spPr>
          <a:xfrm>
            <a:off x="6172200" y="1681163"/>
            <a:ext cx="5183188" cy="823912"/>
          </a:xfrm>
          <a:prstGeom prst="rect">
            <a:avLst/>
          </a:prstGeom>
        </p:spPr>
        <p:txBody>
          <a:bodyPr vert="horz" lIns="91440" tIns="45720" rIns="91440" bIns="45720" rtlCol="0" anchor="b">
            <a:normAutofit/>
          </a:bodyPr>
          <a:lstStyle/>
          <a:p>
            <a:pPr>
              <a:lnSpc>
                <a:spcPct val="90000"/>
              </a:lnSpc>
              <a:spcBef>
                <a:spcPts val="1000"/>
              </a:spcBef>
            </a:pPr>
            <a:endParaRPr lang="en-US" sz="2400" b="1" kern="1200" cap="none" spc="0" dirty="0">
              <a:ln/>
              <a:effectLst>
                <a:outerShdw blurRad="38100" dist="19050" dir="2700000" algn="tl" rotWithShape="0">
                  <a:schemeClr val="dk1">
                    <a:lumMod val="50000"/>
                    <a:alpha val="40000"/>
                  </a:schemeClr>
                </a:outerShdw>
              </a:effectLst>
              <a:latin typeface="+mn-lt"/>
              <a:ea typeface="+mn-ea"/>
              <a:cs typeface="+mn-cs"/>
            </a:endParaRPr>
          </a:p>
        </p:txBody>
      </p:sp>
      <p:sp>
        <p:nvSpPr>
          <p:cNvPr id="4" name="Text Placeholder 3">
            <a:extLst>
              <a:ext uri="{FF2B5EF4-FFF2-40B4-BE49-F238E27FC236}">
                <a16:creationId xmlns:a16="http://schemas.microsoft.com/office/drawing/2014/main" id="{B6C443A0-709D-F434-0EFD-D01FC00C7F42}"/>
              </a:ext>
            </a:extLst>
          </p:cNvPr>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Programs</a:t>
            </a:r>
          </a:p>
        </p:txBody>
      </p:sp>
      <p:pic>
        <p:nvPicPr>
          <p:cNvPr id="8" name="Picture 7" descr="A qr code with a barn and pencil&#10;&#10;AI-generated content may be incorrect.">
            <a:extLst>
              <a:ext uri="{FF2B5EF4-FFF2-40B4-BE49-F238E27FC236}">
                <a16:creationId xmlns:a16="http://schemas.microsoft.com/office/drawing/2014/main" id="{588DA88A-D08F-2BF0-10B1-0129FC06F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9154" y="1681163"/>
            <a:ext cx="4505789" cy="4505789"/>
          </a:xfrm>
          <a:prstGeom prst="rect">
            <a:avLst/>
          </a:prstGeom>
        </p:spPr>
      </p:pic>
    </p:spTree>
    <p:extLst>
      <p:ext uri="{BB962C8B-B14F-4D97-AF65-F5344CB8AC3E}">
        <p14:creationId xmlns:p14="http://schemas.microsoft.com/office/powerpoint/2010/main" val="37474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23361" y="4743450"/>
            <a:ext cx="5829300" cy="731520"/>
          </a:xfrm>
        </p:spPr>
        <p:txBody>
          <a:bodyPr numCol="2"/>
          <a:lstStyle/>
          <a:p>
            <a:r>
              <a:rPr lang="en-US" sz="1100" dirty="0"/>
              <a:t>Jade Davidson, PhD, Executive Director</a:t>
            </a:r>
            <a:br>
              <a:rPr lang="en-US" sz="1100" dirty="0"/>
            </a:br>
            <a:r>
              <a:rPr lang="en-US" sz="1100" dirty="0">
                <a:solidFill>
                  <a:schemeClr val="accent3">
                    <a:lumMod val="25000"/>
                  </a:schemeClr>
                </a:solidFill>
                <a:hlinkClick r:id="rId3">
                  <a:extLst>
                    <a:ext uri="{A12FA001-AC4F-418D-AE19-62706E023703}">
                      <ahyp:hlinkClr xmlns:ahyp="http://schemas.microsoft.com/office/drawing/2018/hyperlinkcolor" val="tx"/>
                    </a:ext>
                  </a:extLst>
                </a:hlinkClick>
              </a:rPr>
              <a:t>Jade.Davidson@oregonstate.edu</a:t>
            </a:r>
            <a:r>
              <a:rPr lang="en-US" sz="1100" dirty="0">
                <a:solidFill>
                  <a:schemeClr val="accent3">
                    <a:lumMod val="25000"/>
                  </a:schemeClr>
                </a:solidFill>
              </a:rPr>
              <a:t>   </a:t>
            </a:r>
          </a:p>
          <a:p>
            <a:r>
              <a:rPr lang="en-US" sz="1100" dirty="0"/>
              <a:t>(541) 737-8629</a:t>
            </a:r>
          </a:p>
          <a:p>
            <a:endParaRPr lang="en-US" sz="1100" dirty="0"/>
          </a:p>
          <a:p>
            <a:r>
              <a:rPr lang="en-US" sz="1100" dirty="0"/>
              <a:t>Evelyn </a:t>
            </a:r>
            <a:r>
              <a:rPr lang="en-US" sz="1100" dirty="0" err="1"/>
              <a:t>Tedrick</a:t>
            </a:r>
            <a:r>
              <a:rPr lang="en-US" sz="1100" dirty="0"/>
              <a:t>, Education Programs Coordinator </a:t>
            </a:r>
            <a:br>
              <a:rPr lang="en-US" sz="1100" dirty="0"/>
            </a:br>
            <a:r>
              <a:rPr lang="en-US" sz="1100" dirty="0">
                <a:solidFill>
                  <a:schemeClr val="accent3">
                    <a:lumMod val="25000"/>
                  </a:schemeClr>
                </a:solidFill>
                <a:hlinkClick r:id="rId4">
                  <a:extLst>
                    <a:ext uri="{A12FA001-AC4F-418D-AE19-62706E023703}">
                      <ahyp:hlinkClr xmlns:ahyp="http://schemas.microsoft.com/office/drawing/2018/hyperlinkcolor" val="tx"/>
                    </a:ext>
                  </a:extLst>
                </a:hlinkClick>
              </a:rPr>
              <a:t>Evelyn.Tedrick@oregonstate.edu</a:t>
            </a:r>
            <a:r>
              <a:rPr lang="en-US" sz="1100" dirty="0">
                <a:solidFill>
                  <a:schemeClr val="accent3">
                    <a:lumMod val="25000"/>
                  </a:schemeClr>
                </a:solidFill>
              </a:rPr>
              <a:t>  </a:t>
            </a:r>
            <a:br>
              <a:rPr lang="en-US" sz="1100" dirty="0">
                <a:solidFill>
                  <a:schemeClr val="accent3">
                    <a:lumMod val="10000"/>
                  </a:schemeClr>
                </a:solidFill>
              </a:rPr>
            </a:br>
            <a:r>
              <a:rPr lang="en-US" sz="1100" dirty="0"/>
              <a:t>(541) 737-1318</a:t>
            </a:r>
          </a:p>
        </p:txBody>
      </p:sp>
      <p:sp>
        <p:nvSpPr>
          <p:cNvPr id="3" name="TextBox 2">
            <a:extLst>
              <a:ext uri="{FF2B5EF4-FFF2-40B4-BE49-F238E27FC236}">
                <a16:creationId xmlns:a16="http://schemas.microsoft.com/office/drawing/2014/main" id="{E37F105F-F9BA-4388-9DB4-0C19C7D91F4B}"/>
              </a:ext>
            </a:extLst>
          </p:cNvPr>
          <p:cNvSpPr txBox="1"/>
          <p:nvPr/>
        </p:nvSpPr>
        <p:spPr>
          <a:xfrm>
            <a:off x="5120640" y="5474970"/>
            <a:ext cx="2800350" cy="430887"/>
          </a:xfrm>
          <a:prstGeom prst="rect">
            <a:avLst/>
          </a:prstGeom>
          <a:noFill/>
        </p:spPr>
        <p:txBody>
          <a:bodyPr wrap="square" rtlCol="0">
            <a:spAutoFit/>
          </a:bodyPr>
          <a:lstStyle/>
          <a:p>
            <a:pPr algn="ctr"/>
            <a:r>
              <a:rPr lang="en-US" sz="1100" dirty="0" err="1">
                <a:solidFill>
                  <a:srgbClr val="3D5823"/>
                </a:solidFill>
                <a:latin typeface="Myriad Pro" panose="020B0503030403090204" pitchFamily="34" charset="0"/>
              </a:rPr>
              <a:t>RyLee</a:t>
            </a:r>
            <a:r>
              <a:rPr lang="en-US" sz="1100" dirty="0">
                <a:solidFill>
                  <a:srgbClr val="3D5823"/>
                </a:solidFill>
                <a:latin typeface="Myriad Pro" panose="020B0503030403090204" pitchFamily="34" charset="0"/>
              </a:rPr>
              <a:t> </a:t>
            </a:r>
            <a:r>
              <a:rPr lang="en-US" sz="1100" dirty="0" err="1">
                <a:solidFill>
                  <a:srgbClr val="3D5823"/>
                </a:solidFill>
                <a:latin typeface="Myriad Pro" panose="020B0503030403090204" pitchFamily="34" charset="0"/>
              </a:rPr>
              <a:t>Demianew</a:t>
            </a:r>
            <a:r>
              <a:rPr lang="en-US" sz="1100" dirty="0">
                <a:solidFill>
                  <a:srgbClr val="3D5823"/>
                </a:solidFill>
                <a:latin typeface="Myriad Pro" panose="020B0503030403090204" pitchFamily="34" charset="0"/>
              </a:rPr>
              <a:t>, Education Resources Intern</a:t>
            </a:r>
          </a:p>
          <a:p>
            <a:pPr algn="ctr"/>
            <a:r>
              <a:rPr lang="en-US" sz="1100" dirty="0">
                <a:solidFill>
                  <a:schemeClr val="accent3">
                    <a:lumMod val="25000"/>
                  </a:schemeClr>
                </a:solidFill>
                <a:latin typeface="Myriad Pro" panose="020B0503030403090204" pitchFamily="34" charset="0"/>
                <a:hlinkClick r:id="rId5">
                  <a:extLst>
                    <a:ext uri="{A12FA001-AC4F-418D-AE19-62706E023703}">
                      <ahyp:hlinkClr xmlns:ahyp="http://schemas.microsoft.com/office/drawing/2018/hyperlinkcolor" val="tx"/>
                    </a:ext>
                  </a:extLst>
                </a:hlinkClick>
              </a:rPr>
              <a:t>RyLee.Demianew@oregonstate.edu</a:t>
            </a:r>
            <a:endParaRPr lang="en-US" sz="1100" dirty="0">
              <a:solidFill>
                <a:schemeClr val="accent3">
                  <a:lumMod val="25000"/>
                </a:schemeClr>
              </a:solidFill>
              <a:latin typeface="Myriad Pro" panose="020B0503030403090204" pitchFamily="34" charset="0"/>
            </a:endParaRPr>
          </a:p>
        </p:txBody>
      </p:sp>
    </p:spTree>
    <p:extLst>
      <p:ext uri="{BB962C8B-B14F-4D97-AF65-F5344CB8AC3E}">
        <p14:creationId xmlns:p14="http://schemas.microsoft.com/office/powerpoint/2010/main" val="128225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Workshop Overview</a:t>
            </a:r>
          </a:p>
        </p:txBody>
      </p:sp>
      <p:graphicFrame>
        <p:nvGraphicFramePr>
          <p:cNvPr id="4" name="Diagram 3">
            <a:extLst>
              <a:ext uri="{FF2B5EF4-FFF2-40B4-BE49-F238E27FC236}">
                <a16:creationId xmlns:a16="http://schemas.microsoft.com/office/drawing/2014/main" id="{010B2110-055C-4D01-A99C-43E765E04CAE}"/>
              </a:ext>
            </a:extLst>
          </p:cNvPr>
          <p:cNvGraphicFramePr/>
          <p:nvPr>
            <p:extLst>
              <p:ext uri="{D42A27DB-BD31-4B8C-83A1-F6EECF244321}">
                <p14:modId xmlns:p14="http://schemas.microsoft.com/office/powerpoint/2010/main" val="1401496118"/>
              </p:ext>
            </p:extLst>
          </p:nvPr>
        </p:nvGraphicFramePr>
        <p:xfrm>
          <a:off x="1008787" y="956370"/>
          <a:ext cx="10174426" cy="590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5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36043" y="288507"/>
            <a:ext cx="5487146" cy="582612"/>
          </a:xfrm>
        </p:spPr>
        <p:txBody>
          <a:bodyPr/>
          <a:lstStyle/>
          <a:p>
            <a:r>
              <a:rPr lang="en-US" dirty="0"/>
              <a:t>Program Information</a:t>
            </a:r>
          </a:p>
        </p:txBody>
      </p:sp>
      <p:sp>
        <p:nvSpPr>
          <p:cNvPr id="4" name="TextBox 3"/>
          <p:cNvSpPr txBox="1"/>
          <p:nvPr/>
        </p:nvSpPr>
        <p:spPr>
          <a:xfrm>
            <a:off x="1191600" y="1120676"/>
            <a:ext cx="10776030" cy="2308324"/>
          </a:xfrm>
          <a:prstGeom prst="rect">
            <a:avLst/>
          </a:prstGeom>
          <a:noFill/>
        </p:spPr>
        <p:txBody>
          <a:bodyPr wrap="square" rtlCol="0">
            <a:spAutoFit/>
          </a:bodyPr>
          <a:lstStyle/>
          <a:p>
            <a:pPr algn="ctr"/>
            <a:r>
              <a:rPr lang="en-US" sz="2400" b="1" dirty="0"/>
              <a:t>Mission</a:t>
            </a:r>
            <a:endParaRPr lang="en-US" sz="2400" dirty="0"/>
          </a:p>
          <a:p>
            <a:pPr algn="ctr"/>
            <a:r>
              <a:rPr lang="en-US" sz="2400" dirty="0"/>
              <a:t>To help students grow in their knowledge of agriculture, the environment and natural resources for the benefit of Oregonians today and in the future.</a:t>
            </a:r>
          </a:p>
          <a:p>
            <a:pPr algn="ctr"/>
            <a:br>
              <a:rPr lang="en-US" sz="2400" dirty="0"/>
            </a:br>
            <a:r>
              <a:rPr lang="en-US" sz="2400" b="1" dirty="0"/>
              <a:t>Overview</a:t>
            </a:r>
            <a:endParaRPr lang="en-US" sz="2400" dirty="0"/>
          </a:p>
          <a:p>
            <a:endParaRPr lang="en-US" sz="2400" dirty="0"/>
          </a:p>
        </p:txBody>
      </p:sp>
      <p:sp>
        <p:nvSpPr>
          <p:cNvPr id="5" name="TextBox 4"/>
          <p:cNvSpPr txBox="1"/>
          <p:nvPr/>
        </p:nvSpPr>
        <p:spPr>
          <a:xfrm>
            <a:off x="1726930" y="2905174"/>
            <a:ext cx="9705371" cy="3416320"/>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dirty="0"/>
              <a:t>Agriculture is used as a context to teach core subject standards</a:t>
            </a:r>
            <a:br>
              <a:rPr lang="en-US" sz="2400" dirty="0"/>
            </a:br>
            <a:endParaRPr lang="en-US" sz="2400" dirty="0"/>
          </a:p>
          <a:p>
            <a:pPr marL="342900" indent="-342900" fontAlgn="base">
              <a:buFont typeface="Arial" panose="020B0604020202020204" pitchFamily="34" charset="0"/>
              <a:buChar char="•"/>
            </a:pPr>
            <a:r>
              <a:rPr lang="en-US" sz="2400" dirty="0"/>
              <a:t>Cross-curricular hands-on materials and lessons geared towards core standards for all educators</a:t>
            </a:r>
            <a:br>
              <a:rPr lang="en-US" sz="2400" dirty="0"/>
            </a:br>
            <a:endParaRPr lang="en-US" sz="2400" dirty="0"/>
          </a:p>
          <a:p>
            <a:pPr marL="342900" indent="-342900" fontAlgn="base">
              <a:buFont typeface="Arial" panose="020B0604020202020204" pitchFamily="34" charset="0"/>
              <a:buChar char="•"/>
            </a:pPr>
            <a:r>
              <a:rPr lang="en-US" sz="2400" dirty="0"/>
              <a:t>K-12, public, private, homeschool, afterschool, extracurricular, in all 36 counties of Oregon</a:t>
            </a:r>
            <a:br>
              <a:rPr lang="en-US" sz="2400" dirty="0"/>
            </a:br>
            <a:endParaRPr lang="en-US" sz="2400" dirty="0"/>
          </a:p>
          <a:p>
            <a:pPr marL="342900" indent="-342900" fontAlgn="base">
              <a:buFont typeface="Arial" panose="020B0604020202020204" pitchFamily="34" charset="0"/>
              <a:buChar char="•"/>
            </a:pPr>
            <a:r>
              <a:rPr lang="en-US" sz="2400" dirty="0"/>
              <a:t>Supported by the agricultural community</a:t>
            </a:r>
            <a:endParaRPr lang="en-US" dirty="0"/>
          </a:p>
        </p:txBody>
      </p:sp>
    </p:spTree>
    <p:extLst>
      <p:ext uri="{BB962C8B-B14F-4D97-AF65-F5344CB8AC3E}">
        <p14:creationId xmlns:p14="http://schemas.microsoft.com/office/powerpoint/2010/main" val="60128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B39088-06A4-D6CB-D454-D1F656DA581E}"/>
              </a:ext>
            </a:extLst>
          </p:cNvPr>
          <p:cNvSpPr>
            <a:spLocks noGrp="1"/>
          </p:cNvSpPr>
          <p:nvPr>
            <p:ph type="body" sz="quarter" idx="10"/>
          </p:nvPr>
        </p:nvSpPr>
        <p:spPr/>
        <p:txBody>
          <a:bodyPr/>
          <a:lstStyle/>
          <a:p>
            <a:r>
              <a:rPr lang="en-US" dirty="0"/>
              <a:t>Curriculum Exploration</a:t>
            </a:r>
          </a:p>
        </p:txBody>
      </p:sp>
      <p:graphicFrame>
        <p:nvGraphicFramePr>
          <p:cNvPr id="9" name="Content Placeholder 8">
            <a:extLst>
              <a:ext uri="{FF2B5EF4-FFF2-40B4-BE49-F238E27FC236}">
                <a16:creationId xmlns:a16="http://schemas.microsoft.com/office/drawing/2014/main" id="{76CB7771-6B01-678D-4A2A-FF9A1154C6B7}"/>
              </a:ext>
            </a:extLst>
          </p:cNvPr>
          <p:cNvGraphicFramePr>
            <a:graphicFrameLocks noGrp="1"/>
          </p:cNvGraphicFramePr>
          <p:nvPr>
            <p:ph idx="1"/>
            <p:extLst>
              <p:ext uri="{D42A27DB-BD31-4B8C-83A1-F6EECF244321}">
                <p14:modId xmlns:p14="http://schemas.microsoft.com/office/powerpoint/2010/main" val="2782950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311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289896B9-F7E2-8A01-B249-5A0CD1FAB013}"/>
              </a:ext>
            </a:extLst>
          </p:cNvPr>
          <p:cNvSpPr>
            <a:spLocks noGrp="1"/>
          </p:cNvSpPr>
          <p:nvPr>
            <p:ph type="body" idx="1"/>
          </p:nvPr>
        </p:nvSpPr>
        <p:spPr>
          <a:xfrm>
            <a:off x="839788" y="1681163"/>
            <a:ext cx="5157787" cy="823912"/>
          </a:xfrm>
        </p:spPr>
        <p:txBody>
          <a:bodyPr>
            <a:normAutofit/>
          </a:bodyPr>
          <a:lstStyle/>
          <a:p>
            <a:r>
              <a:rPr lang="en-US" sz="3600" dirty="0"/>
              <a:t>Current Events</a:t>
            </a:r>
          </a:p>
        </p:txBody>
      </p:sp>
      <p:sp>
        <p:nvSpPr>
          <p:cNvPr id="18" name="TextBox 17"/>
          <p:cNvSpPr txBox="1"/>
          <p:nvPr/>
        </p:nvSpPr>
        <p:spPr>
          <a:xfrm>
            <a:off x="839788" y="2505075"/>
            <a:ext cx="5157787" cy="3684588"/>
          </a:xfrm>
          <a:prstGeom prst="rect">
            <a:avLst/>
          </a:prstGeom>
        </p:spPr>
        <p:txBody>
          <a:bodyPr vert="horz" lIns="91440" tIns="45720" rIns="91440" bIns="45720" rtlCol="0">
            <a:normAutofit lnSpcReduction="10000"/>
          </a:bodyPr>
          <a:lstStyle/>
          <a:p>
            <a:pPr marL="228600" indent="-228600">
              <a:lnSpc>
                <a:spcPct val="90000"/>
              </a:lnSpc>
              <a:spcBef>
                <a:spcPts val="1000"/>
              </a:spcBef>
              <a:buFont typeface="Arial" panose="020B0604020202020204" pitchFamily="34" charset="0"/>
              <a:buChar char="•"/>
            </a:pPr>
            <a:r>
              <a:rPr lang="en-US" sz="2800" dirty="0"/>
              <a:t>Weekly e-newsletter blast featuring a relevant agricultural story</a:t>
            </a:r>
          </a:p>
          <a:p>
            <a:pPr marL="228600" indent="-228600">
              <a:lnSpc>
                <a:spcPct val="90000"/>
              </a:lnSpc>
              <a:spcBef>
                <a:spcPts val="1000"/>
              </a:spcBef>
              <a:buFont typeface="Arial" panose="020B0604020202020204" pitchFamily="34" charset="0"/>
              <a:buChar char="•"/>
            </a:pPr>
            <a:r>
              <a:rPr lang="en-US" sz="2800" dirty="0"/>
              <a:t>Five key questions to engage your students about the weekly article</a:t>
            </a:r>
          </a:p>
          <a:p>
            <a:pPr marL="228600" indent="-228600">
              <a:lnSpc>
                <a:spcPct val="90000"/>
              </a:lnSpc>
              <a:spcBef>
                <a:spcPts val="1000"/>
              </a:spcBef>
              <a:buFont typeface="Arial" panose="020B0604020202020204" pitchFamily="34" charset="0"/>
              <a:buChar char="•"/>
            </a:pPr>
            <a:r>
              <a:rPr lang="en-US" sz="2800" dirty="0"/>
              <a:t>Engage students in culture, geography, social studies, language arts, and more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958" y="1111846"/>
            <a:ext cx="4062253" cy="5077817"/>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Resources</a:t>
            </a:r>
          </a:p>
        </p:txBody>
      </p:sp>
    </p:spTree>
    <p:extLst>
      <p:ext uri="{BB962C8B-B14F-4D97-AF65-F5344CB8AC3E}">
        <p14:creationId xmlns:p14="http://schemas.microsoft.com/office/powerpoint/2010/main" val="210783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71187E-0C7F-7D73-030E-574CD51CAB14}"/>
              </a:ext>
            </a:extLst>
          </p:cNvPr>
          <p:cNvSpPr txBox="1"/>
          <p:nvPr/>
        </p:nvSpPr>
        <p:spPr>
          <a:xfrm>
            <a:off x="839788" y="1681163"/>
            <a:ext cx="5157787" cy="823912"/>
          </a:xfrm>
          <a:prstGeom prst="rect">
            <a:avLst/>
          </a:prstGeom>
        </p:spPr>
        <p:txBody>
          <a:bodyPr vert="horz" lIns="91440" tIns="45720" rIns="91440" bIns="45720" rtlCol="0" anchor="b">
            <a:normAutofit/>
          </a:bodyPr>
          <a:lstStyle/>
          <a:p>
            <a:pPr marR="0" fontAlgn="auto">
              <a:lnSpc>
                <a:spcPct val="90000"/>
              </a:lnSpc>
              <a:spcBef>
                <a:spcPts val="1000"/>
              </a:spcBef>
              <a:spcAft>
                <a:spcPts val="0"/>
              </a:spcAft>
              <a:buClrTx/>
              <a:buSzTx/>
              <a:tabLst/>
              <a:defRPr/>
            </a:pPr>
            <a:endParaRPr lang="en-US" sz="1700" b="1" kern="1200" dirty="0">
              <a:latin typeface="+mn-lt"/>
              <a:ea typeface="+mn-ea"/>
              <a:cs typeface="+mn-cs"/>
            </a:endParaRPr>
          </a:p>
        </p:txBody>
      </p:sp>
      <p:sp>
        <p:nvSpPr>
          <p:cNvPr id="16" name="Content Placeholder 2">
            <a:extLst>
              <a:ext uri="{FF2B5EF4-FFF2-40B4-BE49-F238E27FC236}">
                <a16:creationId xmlns:a16="http://schemas.microsoft.com/office/drawing/2014/main" id="{93C6E66F-B13D-830D-1134-46657B1CD629}"/>
              </a:ext>
            </a:extLst>
          </p:cNvPr>
          <p:cNvSpPr>
            <a:spLocks noGrp="1"/>
          </p:cNvSpPr>
          <p:nvPr>
            <p:ph sz="half" idx="2"/>
          </p:nvPr>
        </p:nvSpPr>
        <p:spPr>
          <a:xfrm>
            <a:off x="839788" y="2505075"/>
            <a:ext cx="5157787" cy="3684588"/>
          </a:xfrm>
        </p:spPr>
        <p:txBody>
          <a:bodyPr/>
          <a:lstStyle/>
          <a:p>
            <a:r>
              <a:rPr lang="en-US" sz="2800" kern="1200" baseline="0" dirty="0">
                <a:latin typeface="+mn-lt"/>
                <a:ea typeface="+mn-ea"/>
                <a:cs typeface="+mn-cs"/>
              </a:rPr>
              <a:t>Downloadable lessons that provide grade level, time, materials, and NGSS and CCSS, math, social sciences standards alignment </a:t>
            </a:r>
            <a:endParaRPr lang="en-US" sz="2800" kern="1200" dirty="0">
              <a:latin typeface="+mn-lt"/>
              <a:ea typeface="+mn-ea"/>
              <a:cs typeface="+mn-cs"/>
            </a:endParaRPr>
          </a:p>
          <a:p>
            <a:endParaRPr lang="en-US" dirty="0"/>
          </a:p>
        </p:txBody>
      </p:sp>
      <p:sp>
        <p:nvSpPr>
          <p:cNvPr id="6" name="Rectangle 5">
            <a:extLst>
              <a:ext uri="{FF2B5EF4-FFF2-40B4-BE49-F238E27FC236}">
                <a16:creationId xmlns:a16="http://schemas.microsoft.com/office/drawing/2014/main" id="{2864B361-07E7-1D2B-F721-6B23434F73D4}"/>
              </a:ext>
            </a:extLst>
          </p:cNvPr>
          <p:cNvSpPr/>
          <p:nvPr/>
        </p:nvSpPr>
        <p:spPr>
          <a:xfrm>
            <a:off x="912812" y="1623809"/>
            <a:ext cx="5183188" cy="823912"/>
          </a:xfrm>
          <a:prstGeom prst="rect">
            <a:avLst/>
          </a:prstGeom>
        </p:spPr>
        <p:txBody>
          <a:bodyPr vert="horz" lIns="91440" tIns="45720" rIns="91440" bIns="45720" rtlCol="0" anchor="b">
            <a:normAutofit/>
          </a:bodyPr>
          <a:lstStyle/>
          <a:p>
            <a:pPr>
              <a:lnSpc>
                <a:spcPct val="90000"/>
              </a:lnSpc>
              <a:spcBef>
                <a:spcPts val="1000"/>
              </a:spcBef>
            </a:pPr>
            <a:r>
              <a:rPr lang="en-US" sz="3600" b="1" kern="1200" dirty="0">
                <a:ln/>
                <a:effectLst>
                  <a:outerShdw blurRad="38100" dist="19050" dir="2700000" algn="tl" rotWithShape="0">
                    <a:schemeClr val="dk1">
                      <a:lumMod val="50000"/>
                      <a:alpha val="40000"/>
                    </a:schemeClr>
                  </a:outerShdw>
                </a:effectLst>
                <a:latin typeface="+mn-lt"/>
                <a:ea typeface="+mn-ea"/>
                <a:cs typeface="+mn-cs"/>
              </a:rPr>
              <a:t>Curriculum</a:t>
            </a:r>
            <a:endParaRPr lang="en-US" sz="3600" b="1" kern="1200" cap="none" spc="0" dirty="0">
              <a:ln/>
              <a:effectLst>
                <a:outerShdw blurRad="38100" dist="19050" dir="2700000" algn="tl" rotWithShape="0">
                  <a:schemeClr val="dk1">
                    <a:lumMod val="50000"/>
                    <a:alpha val="40000"/>
                  </a:schemeClr>
                </a:outerShdw>
              </a:effectLst>
              <a:latin typeface="+mn-lt"/>
              <a:ea typeface="+mn-ea"/>
              <a:cs typeface="+mn-cs"/>
            </a:endParaRPr>
          </a:p>
        </p:txBody>
      </p:sp>
      <p:pic>
        <p:nvPicPr>
          <p:cNvPr id="2" name="Picture 5" descr="https://lh7-us.googleusercontent.com/ujLW-J62xRKxigq_BrPvPcHV-evpgwpm2q-NqEIGhOQsBXt1aRiVRm1jlPPQsIZHg3vcK_Lp-Q50H5kr-UdQYmY-AaX3iS4sImqNu1VNL5dty9KO9xm9amERFQt_3Ev1vkI4g7XDnFpVE1Key-eBu1Yt=s2048">
            <a:extLst>
              <a:ext uri="{FF2B5EF4-FFF2-40B4-BE49-F238E27FC236}">
                <a16:creationId xmlns:a16="http://schemas.microsoft.com/office/drawing/2014/main" id="{6F10988F-DA92-C9D0-0DCC-AD8A98B25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49833" y="1289349"/>
            <a:ext cx="3760989" cy="4900314"/>
          </a:xfrm>
          <a:prstGeom prst="rect">
            <a:avLst/>
          </a:prstGeom>
          <a:solidFill>
            <a:srgbClr val="FFFFFF"/>
          </a:solidFill>
          <a:ln>
            <a:noFill/>
          </a:ln>
          <a:effectLst>
            <a:outerShdw blurRad="292100" dist="139700" dir="2700000" algn="tl" rotWithShape="0">
              <a:srgbClr val="333333">
                <a:alpha val="65000"/>
              </a:srgbClr>
            </a:outerShdw>
          </a:effectLst>
        </p:spPr>
      </p:pic>
      <p:sp>
        <p:nvSpPr>
          <p:cNvPr id="4" name="Text Placeholder 3"/>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Programs</a:t>
            </a:r>
          </a:p>
        </p:txBody>
      </p:sp>
    </p:spTree>
    <p:extLst>
      <p:ext uri="{BB962C8B-B14F-4D97-AF65-F5344CB8AC3E}">
        <p14:creationId xmlns:p14="http://schemas.microsoft.com/office/powerpoint/2010/main" val="85053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001A9-F2B3-95F2-C904-AB24E70535C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77328AE-DB8C-B2F2-4925-999D026B1323}"/>
              </a:ext>
            </a:extLst>
          </p:cNvPr>
          <p:cNvSpPr txBox="1"/>
          <p:nvPr/>
        </p:nvSpPr>
        <p:spPr>
          <a:xfrm>
            <a:off x="839788" y="1681163"/>
            <a:ext cx="5157787" cy="823912"/>
          </a:xfrm>
          <a:prstGeom prst="rect">
            <a:avLst/>
          </a:prstGeom>
        </p:spPr>
        <p:txBody>
          <a:bodyPr vert="horz" lIns="91440" tIns="45720" rIns="91440" bIns="45720" rtlCol="0" anchor="b">
            <a:normAutofit/>
          </a:bodyPr>
          <a:lstStyle/>
          <a:p>
            <a:pPr marR="0" fontAlgn="auto">
              <a:lnSpc>
                <a:spcPct val="90000"/>
              </a:lnSpc>
              <a:spcBef>
                <a:spcPts val="1000"/>
              </a:spcBef>
              <a:spcAft>
                <a:spcPts val="0"/>
              </a:spcAft>
              <a:buClrTx/>
              <a:buSzTx/>
              <a:tabLst/>
              <a:defRPr/>
            </a:pPr>
            <a:endParaRPr lang="en-US" sz="1900" b="1" kern="1200" dirty="0">
              <a:latin typeface="+mn-lt"/>
              <a:ea typeface="+mn-ea"/>
              <a:cs typeface="+mn-cs"/>
            </a:endParaRPr>
          </a:p>
        </p:txBody>
      </p:sp>
      <p:sp>
        <p:nvSpPr>
          <p:cNvPr id="20" name="Content Placeholder 2">
            <a:extLst>
              <a:ext uri="{FF2B5EF4-FFF2-40B4-BE49-F238E27FC236}">
                <a16:creationId xmlns:a16="http://schemas.microsoft.com/office/drawing/2014/main" id="{D962AD73-90E6-B20F-8398-97775F2947E3}"/>
              </a:ext>
            </a:extLst>
          </p:cNvPr>
          <p:cNvSpPr>
            <a:spLocks noGrp="1"/>
          </p:cNvSpPr>
          <p:nvPr>
            <p:ph sz="half" idx="2"/>
          </p:nvPr>
        </p:nvSpPr>
        <p:spPr>
          <a:xfrm>
            <a:off x="839788" y="2505075"/>
            <a:ext cx="5157787" cy="3684588"/>
          </a:xfrm>
        </p:spPr>
        <p:txBody>
          <a:bodyPr>
            <a:normAutofit/>
          </a:bodyPr>
          <a:lstStyle/>
          <a:p>
            <a:r>
              <a:rPr lang="en-US" kern="1200" baseline="0" dirty="0">
                <a:latin typeface="+mn-lt"/>
                <a:ea typeface="+mn-ea"/>
                <a:cs typeface="+mn-cs"/>
              </a:rPr>
              <a:t>Over 400 books, instructional units, resource kits, and other materials available for check out</a:t>
            </a:r>
          </a:p>
          <a:p>
            <a:r>
              <a:rPr lang="en-US" dirty="0"/>
              <a:t>All resources are free for you to order</a:t>
            </a:r>
            <a:endParaRPr lang="en-US" kern="1200" dirty="0">
              <a:latin typeface="+mn-lt"/>
              <a:ea typeface="+mn-ea"/>
              <a:cs typeface="+mn-cs"/>
            </a:endParaRPr>
          </a:p>
          <a:p>
            <a:endParaRPr lang="en-US" sz="3600" dirty="0"/>
          </a:p>
        </p:txBody>
      </p:sp>
      <p:sp>
        <p:nvSpPr>
          <p:cNvPr id="10" name="Rectangle 9">
            <a:extLst>
              <a:ext uri="{FF2B5EF4-FFF2-40B4-BE49-F238E27FC236}">
                <a16:creationId xmlns:a16="http://schemas.microsoft.com/office/drawing/2014/main" id="{62ED2BEF-AEAF-64AE-562B-50359F661A16}"/>
              </a:ext>
            </a:extLst>
          </p:cNvPr>
          <p:cNvSpPr/>
          <p:nvPr/>
        </p:nvSpPr>
        <p:spPr>
          <a:xfrm>
            <a:off x="839788" y="1589303"/>
            <a:ext cx="5183188" cy="823912"/>
          </a:xfrm>
          <a:prstGeom prst="rect">
            <a:avLst/>
          </a:prstGeom>
        </p:spPr>
        <p:txBody>
          <a:bodyPr vert="horz" lIns="91440" tIns="45720" rIns="91440" bIns="45720" rtlCol="0" anchor="b">
            <a:normAutofit/>
          </a:bodyPr>
          <a:lstStyle/>
          <a:p>
            <a:pPr>
              <a:lnSpc>
                <a:spcPct val="90000"/>
              </a:lnSpc>
              <a:spcBef>
                <a:spcPts val="1000"/>
              </a:spcBef>
            </a:pPr>
            <a:r>
              <a:rPr lang="en-US" sz="3600" b="1" kern="1200" cap="none" spc="0" dirty="0">
                <a:ln/>
                <a:effectLst>
                  <a:outerShdw blurRad="38100" dist="19050" dir="2700000" algn="tl" rotWithShape="0">
                    <a:schemeClr val="dk1">
                      <a:lumMod val="50000"/>
                      <a:alpha val="40000"/>
                    </a:schemeClr>
                  </a:outerShdw>
                </a:effectLst>
                <a:latin typeface="+mn-lt"/>
                <a:ea typeface="+mn-ea"/>
                <a:cs typeface="+mn-cs"/>
              </a:rPr>
              <a:t>Lending Library</a:t>
            </a:r>
          </a:p>
        </p:txBody>
      </p:sp>
      <p:pic>
        <p:nvPicPr>
          <p:cNvPr id="15" name="Picture 14" descr="Several bags of yarn on a table&#10;&#10;AI-generated content may be incorrect.">
            <a:extLst>
              <a:ext uri="{FF2B5EF4-FFF2-40B4-BE49-F238E27FC236}">
                <a16:creationId xmlns:a16="http://schemas.microsoft.com/office/drawing/2014/main" id="{D8C6643C-F30E-A111-F0BF-40BCEC69B8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402" y="2505075"/>
            <a:ext cx="4912783" cy="3684588"/>
          </a:xfrm>
          <a:prstGeom prst="rect">
            <a:avLst/>
          </a:prstGeom>
          <a:noFill/>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666C62BF-4841-32DE-2851-BD8DA5BFC4B6}"/>
              </a:ext>
            </a:extLst>
          </p:cNvPr>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Programs</a:t>
            </a:r>
          </a:p>
        </p:txBody>
      </p:sp>
    </p:spTree>
    <p:extLst>
      <p:ext uri="{BB962C8B-B14F-4D97-AF65-F5344CB8AC3E}">
        <p14:creationId xmlns:p14="http://schemas.microsoft.com/office/powerpoint/2010/main" val="1026304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C1E7C0-7953-8AEA-377F-E559941819CD}"/>
              </a:ext>
            </a:extLst>
          </p:cNvPr>
          <p:cNvSpPr txBox="1"/>
          <p:nvPr/>
        </p:nvSpPr>
        <p:spPr>
          <a:xfrm>
            <a:off x="839788" y="1681163"/>
            <a:ext cx="5157787" cy="823912"/>
          </a:xfrm>
          <a:prstGeom prst="rect">
            <a:avLst/>
          </a:prstGeom>
        </p:spPr>
        <p:txBody>
          <a:bodyPr vert="horz" lIns="91440" tIns="45720" rIns="91440" bIns="45720" rtlCol="0" anchor="b">
            <a:normAutofit/>
          </a:bodyPr>
          <a:lstStyle/>
          <a:p>
            <a:pPr>
              <a:lnSpc>
                <a:spcPct val="90000"/>
              </a:lnSpc>
              <a:spcBef>
                <a:spcPts val="1000"/>
              </a:spcBef>
            </a:pPr>
            <a:endParaRPr lang="en-US" sz="1900" b="1" kern="1200" dirty="0">
              <a:latin typeface="+mn-lt"/>
              <a:ea typeface="+mn-ea"/>
              <a:cs typeface="+mn-cs"/>
            </a:endParaRPr>
          </a:p>
        </p:txBody>
      </p:sp>
      <p:sp>
        <p:nvSpPr>
          <p:cNvPr id="15" name="Content Placeholder 2">
            <a:extLst>
              <a:ext uri="{FF2B5EF4-FFF2-40B4-BE49-F238E27FC236}">
                <a16:creationId xmlns:a16="http://schemas.microsoft.com/office/drawing/2014/main" id="{B30202FA-A967-DEE6-B5D1-366650E0861E}"/>
              </a:ext>
            </a:extLst>
          </p:cNvPr>
          <p:cNvSpPr>
            <a:spLocks noGrp="1"/>
          </p:cNvSpPr>
          <p:nvPr>
            <p:ph sz="half" idx="2"/>
          </p:nvPr>
        </p:nvSpPr>
        <p:spPr>
          <a:xfrm>
            <a:off x="839788" y="2505075"/>
            <a:ext cx="5157787" cy="3684588"/>
          </a:xfrm>
        </p:spPr>
        <p:txBody>
          <a:bodyPr/>
          <a:lstStyle/>
          <a:p>
            <a:r>
              <a:rPr lang="en-US" sz="2800" kern="1200" dirty="0">
                <a:latin typeface="+mn-lt"/>
                <a:ea typeface="+mn-ea"/>
                <a:cs typeface="+mn-cs"/>
              </a:rPr>
              <a:t>The goal of the project is to increase awareness of where food comes from</a:t>
            </a:r>
          </a:p>
          <a:p>
            <a:r>
              <a:rPr lang="en-US" sz="2800" kern="1200" dirty="0">
                <a:latin typeface="+mn-lt"/>
                <a:ea typeface="+mn-ea"/>
                <a:cs typeface="+mn-cs"/>
              </a:rPr>
              <a:t>Volunteer with Oregon AITC to bring agricultural literacy concepts into grades K-4 classrooms!</a:t>
            </a:r>
          </a:p>
          <a:p>
            <a:endParaRPr lang="en-US" dirty="0"/>
          </a:p>
        </p:txBody>
      </p:sp>
      <p:sp>
        <p:nvSpPr>
          <p:cNvPr id="10" name="Rectangle 9"/>
          <p:cNvSpPr/>
          <p:nvPr/>
        </p:nvSpPr>
        <p:spPr>
          <a:xfrm>
            <a:off x="839788" y="1578646"/>
            <a:ext cx="5798540" cy="823912"/>
          </a:xfrm>
          <a:prstGeom prst="rect">
            <a:avLst/>
          </a:prstGeom>
        </p:spPr>
        <p:txBody>
          <a:bodyPr vert="horz" lIns="91440" tIns="45720" rIns="91440" bIns="45720" rtlCol="0" anchor="b">
            <a:normAutofit/>
          </a:bodyPr>
          <a:lstStyle/>
          <a:p>
            <a:pPr>
              <a:lnSpc>
                <a:spcPct val="90000"/>
              </a:lnSpc>
              <a:spcBef>
                <a:spcPts val="1000"/>
              </a:spcBef>
            </a:pPr>
            <a:r>
              <a:rPr lang="en-US" sz="3600" b="1" kern="1200" cap="none" spc="0" dirty="0">
                <a:ln/>
                <a:effectLst>
                  <a:outerShdw blurRad="38100" dist="19050" dir="2700000" algn="tl" rotWithShape="0">
                    <a:schemeClr val="dk1">
                      <a:lumMod val="50000"/>
                      <a:alpha val="40000"/>
                    </a:schemeClr>
                  </a:outerShdw>
                </a:effectLst>
                <a:latin typeface="+mn-lt"/>
                <a:ea typeface="+mn-ea"/>
                <a:cs typeface="+mn-cs"/>
              </a:rPr>
              <a:t>Agricultural Literacy Project</a:t>
            </a:r>
          </a:p>
        </p:txBody>
      </p:sp>
      <p:pic>
        <p:nvPicPr>
          <p:cNvPr id="3" name="Picture 2" descr="A children holding flowers and a plant&#10;&#10;AI-generated content may be incorrect.">
            <a:extLst>
              <a:ext uri="{FF2B5EF4-FFF2-40B4-BE49-F238E27FC236}">
                <a16:creationId xmlns:a16="http://schemas.microsoft.com/office/drawing/2014/main" id="{7168E927-7DFC-BD83-3D85-8FA9D695E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947" y="2205272"/>
            <a:ext cx="5157787" cy="3984391"/>
          </a:xfrm>
          <a:prstGeom prst="rect">
            <a:avLst/>
          </a:prstGeom>
          <a:noFill/>
          <a:ln>
            <a:noFill/>
          </a:ln>
          <a:effectLst>
            <a:outerShdw blurRad="292100" dist="139700" dir="2700000" algn="tl" rotWithShape="0">
              <a:srgbClr val="333333">
                <a:alpha val="65000"/>
              </a:srgbClr>
            </a:outerShdw>
          </a:effectLst>
        </p:spPr>
      </p:pic>
      <p:sp>
        <p:nvSpPr>
          <p:cNvPr id="4" name="Text Placeholder 3"/>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Programs</a:t>
            </a:r>
          </a:p>
        </p:txBody>
      </p:sp>
    </p:spTree>
    <p:extLst>
      <p:ext uri="{BB962C8B-B14F-4D97-AF65-F5344CB8AC3E}">
        <p14:creationId xmlns:p14="http://schemas.microsoft.com/office/powerpoint/2010/main" val="271158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17ED8-9EF4-8283-6607-03B3EA72367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289C2E6-DF1E-A509-D86B-EBF900DB8904}"/>
              </a:ext>
            </a:extLst>
          </p:cNvPr>
          <p:cNvSpPr txBox="1"/>
          <p:nvPr/>
        </p:nvSpPr>
        <p:spPr>
          <a:xfrm>
            <a:off x="839787" y="1681163"/>
            <a:ext cx="6199367" cy="823912"/>
          </a:xfrm>
          <a:prstGeom prst="rect">
            <a:avLst/>
          </a:prstGeom>
        </p:spPr>
        <p:txBody>
          <a:bodyPr vert="horz" lIns="91440" tIns="45720" rIns="91440" bIns="45720" rtlCol="0" anchor="b">
            <a:normAutofit/>
          </a:bodyPr>
          <a:lstStyle/>
          <a:p>
            <a:pPr>
              <a:lnSpc>
                <a:spcPct val="90000"/>
              </a:lnSpc>
              <a:spcBef>
                <a:spcPts val="1000"/>
              </a:spcBef>
            </a:pPr>
            <a:r>
              <a:rPr lang="en-US" sz="3600" b="1" kern="1200" cap="none" spc="0" dirty="0">
                <a:ln/>
                <a:effectLst>
                  <a:outerShdw blurRad="38100" dist="19050" dir="2700000" algn="tl" rotWithShape="0">
                    <a:schemeClr val="dk1">
                      <a:lumMod val="50000"/>
                      <a:alpha val="40000"/>
                    </a:schemeClr>
                  </a:outerShdw>
                </a:effectLst>
                <a:latin typeface="+mn-lt"/>
                <a:ea typeface="+mn-ea"/>
                <a:cs typeface="+mn-cs"/>
              </a:rPr>
              <a:t>Agricultural Advocacy Award</a:t>
            </a:r>
          </a:p>
        </p:txBody>
      </p:sp>
      <p:sp>
        <p:nvSpPr>
          <p:cNvPr id="15" name="Content Placeholder 2">
            <a:extLst>
              <a:ext uri="{FF2B5EF4-FFF2-40B4-BE49-F238E27FC236}">
                <a16:creationId xmlns:a16="http://schemas.microsoft.com/office/drawing/2014/main" id="{A6F203C4-52B3-5825-6E36-B9393ADBD1E1}"/>
              </a:ext>
            </a:extLst>
          </p:cNvPr>
          <p:cNvSpPr>
            <a:spLocks noGrp="1"/>
          </p:cNvSpPr>
          <p:nvPr>
            <p:ph sz="half" idx="2"/>
          </p:nvPr>
        </p:nvSpPr>
        <p:spPr>
          <a:xfrm>
            <a:off x="839788" y="2505075"/>
            <a:ext cx="5157787" cy="3684588"/>
          </a:xfrm>
        </p:spPr>
        <p:txBody>
          <a:bodyPr/>
          <a:lstStyle/>
          <a:p>
            <a:r>
              <a:rPr lang="en-US" dirty="0"/>
              <a:t>Apply today for the chance to receive funds for your students’ agricultural literacy projects</a:t>
            </a:r>
          </a:p>
          <a:p>
            <a:r>
              <a:rPr lang="en-US" dirty="0"/>
              <a:t>Awards presented annually at the FFA Convention in March</a:t>
            </a:r>
          </a:p>
        </p:txBody>
      </p:sp>
      <p:sp>
        <p:nvSpPr>
          <p:cNvPr id="10" name="Rectangle 9">
            <a:extLst>
              <a:ext uri="{FF2B5EF4-FFF2-40B4-BE49-F238E27FC236}">
                <a16:creationId xmlns:a16="http://schemas.microsoft.com/office/drawing/2014/main" id="{F8B28382-6087-531C-A936-5FA2244AFE7D}"/>
              </a:ext>
            </a:extLst>
          </p:cNvPr>
          <p:cNvSpPr/>
          <p:nvPr/>
        </p:nvSpPr>
        <p:spPr>
          <a:xfrm>
            <a:off x="6172200" y="1681163"/>
            <a:ext cx="5183188" cy="823912"/>
          </a:xfrm>
          <a:prstGeom prst="rect">
            <a:avLst/>
          </a:prstGeom>
        </p:spPr>
        <p:txBody>
          <a:bodyPr vert="horz" lIns="91440" tIns="45720" rIns="91440" bIns="45720" rtlCol="0" anchor="b">
            <a:normAutofit/>
          </a:bodyPr>
          <a:lstStyle/>
          <a:p>
            <a:pPr>
              <a:lnSpc>
                <a:spcPct val="90000"/>
              </a:lnSpc>
              <a:spcBef>
                <a:spcPts val="1000"/>
              </a:spcBef>
            </a:pPr>
            <a:endParaRPr lang="en-US" sz="2400" b="1" kern="1200" cap="none" spc="0" dirty="0">
              <a:ln/>
              <a:effectLst>
                <a:outerShdw blurRad="38100" dist="19050" dir="2700000" algn="tl" rotWithShape="0">
                  <a:schemeClr val="dk1">
                    <a:lumMod val="50000"/>
                    <a:alpha val="40000"/>
                  </a:schemeClr>
                </a:outerShdw>
              </a:effectLst>
              <a:latin typeface="+mn-lt"/>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617480"/>
            <a:ext cx="5183188" cy="3459777"/>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C44A5996-3C3E-A8E5-51D8-9A73A4B83215}"/>
              </a:ext>
            </a:extLst>
          </p:cNvPr>
          <p:cNvSpPr>
            <a:spLocks noGrp="1"/>
          </p:cNvSpPr>
          <p:nvPr>
            <p:ph type="body" sz="quarter" idx="10"/>
          </p:nvPr>
        </p:nvSpPr>
        <p:spPr>
          <a:xfrm>
            <a:off x="3418681" y="268174"/>
            <a:ext cx="6389687" cy="541337"/>
          </a:xfrm>
        </p:spPr>
        <p:txBody>
          <a:bodyPr vert="horz" lIns="91440" tIns="45720" rIns="91440" bIns="45720" rtlCol="0">
            <a:normAutofit/>
          </a:bodyPr>
          <a:lstStyle/>
          <a:p>
            <a:r>
              <a:rPr lang="en-US" kern="1200" baseline="0">
                <a:latin typeface="Myriad Pro" panose="020B0503030403020204" pitchFamily="34" charset="0"/>
                <a:ea typeface="+mn-ea"/>
                <a:cs typeface="+mn-cs"/>
              </a:rPr>
              <a:t>Oregon AITC Programs</a:t>
            </a:r>
          </a:p>
        </p:txBody>
      </p:sp>
    </p:spTree>
    <p:extLst>
      <p:ext uri="{BB962C8B-B14F-4D97-AF65-F5344CB8AC3E}">
        <p14:creationId xmlns:p14="http://schemas.microsoft.com/office/powerpoint/2010/main" val="2678538018"/>
      </p:ext>
    </p:extLst>
  </p:cSld>
  <p:clrMapOvr>
    <a:masterClrMapping/>
  </p:clrMapOvr>
</p:sld>
</file>

<file path=ppt/theme/theme1.xml><?xml version="1.0" encoding="utf-8"?>
<a:theme xmlns:a="http://schemas.openxmlformats.org/drawingml/2006/main" name="Office Theme">
  <a:themeElements>
    <a:clrScheme name="OSU RGB 2018">
      <a:dk1>
        <a:sysClr val="windowText" lastClr="000000"/>
      </a:dk1>
      <a:lt1>
        <a:sysClr val="window" lastClr="FFFFFF"/>
      </a:lt1>
      <a:dk2>
        <a:srgbClr val="8E9089"/>
      </a:dk2>
      <a:lt2>
        <a:srgbClr val="B7A99A"/>
      </a:lt2>
      <a:accent1>
        <a:srgbClr val="D73F09"/>
      </a:accent1>
      <a:accent2>
        <a:srgbClr val="00859B"/>
      </a:accent2>
      <a:accent3>
        <a:srgbClr val="B8DDE1"/>
      </a:accent3>
      <a:accent4>
        <a:srgbClr val="FFB500"/>
      </a:accent4>
      <a:accent5>
        <a:srgbClr val="FDD26E"/>
      </a:accent5>
      <a:accent6>
        <a:srgbClr val="4A773C"/>
      </a:accent6>
      <a:hlink>
        <a:srgbClr val="C4D6A4"/>
      </a:hlink>
      <a:folHlink>
        <a:srgbClr val="7A68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036DDB-AF48-454A-83F4-B5C7D35B8D94}" vid="{863622DF-11CA-418C-B39A-AD8BB1B3DE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702996780ABF4AA5DD1DD80A4189D6" ma:contentTypeVersion="15" ma:contentTypeDescription="Create a new document." ma:contentTypeScope="" ma:versionID="47b48e4cca3afb221395adce8922eedc">
  <xsd:schema xmlns:xsd="http://www.w3.org/2001/XMLSchema" xmlns:xs="http://www.w3.org/2001/XMLSchema" xmlns:p="http://schemas.microsoft.com/office/2006/metadata/properties" xmlns:ns2="77a12927-b225-4f0c-b9ef-118b0b2b2cdf" xmlns:ns3="5503bf37-f14e-48d8-a622-2868fd62ae37" targetNamespace="http://schemas.microsoft.com/office/2006/metadata/properties" ma:root="true" ma:fieldsID="61bea5e1cfd17d6cabc067747b978413" ns2:_="" ns3:_="">
    <xsd:import namespace="77a12927-b225-4f0c-b9ef-118b0b2b2cdf"/>
    <xsd:import namespace="5503bf37-f14e-48d8-a622-2868fd62ae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12927-b225-4f0c-b9ef-118b0b2b2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2777389-5812-4b7a-9ab1-3d72f209808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hidden="true" ma:internalName="MediaServiceOCR" ma:readOnly="true">
      <xsd:simpleType>
        <xsd:restriction base="dms:Note"/>
      </xsd:simpleType>
    </xsd:element>
    <xsd:element name="MediaServiceLocation" ma:index="20"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03bf37-f14e-48d8-a622-2868fd62ae3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3a62a8e-d272-48ca-bc26-c20b82a84a6e}" ma:internalName="TaxCatchAll" ma:readOnly="false" ma:showField="CatchAllData" ma:web="5503bf37-f14e-48d8-a622-2868fd62ae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a12927-b225-4f0c-b9ef-118b0b2b2cdf">
      <Terms xmlns="http://schemas.microsoft.com/office/infopath/2007/PartnerControls"/>
    </lcf76f155ced4ddcb4097134ff3c332f>
    <TaxCatchAll xmlns="5503bf37-f14e-48d8-a622-2868fd62ae37" xsi:nil="true"/>
  </documentManagement>
</p:properties>
</file>

<file path=customXml/itemProps1.xml><?xml version="1.0" encoding="utf-8"?>
<ds:datastoreItem xmlns:ds="http://schemas.openxmlformats.org/officeDocument/2006/customXml" ds:itemID="{E259361A-E5FC-41D5-A87F-73B02DB49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12927-b225-4f0c-b9ef-118b0b2b2cdf"/>
    <ds:schemaRef ds:uri="5503bf37-f14e-48d8-a622-2868fd62a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D79AF-AC1B-4E9F-AF90-7DC889EA289E}">
  <ds:schemaRefs>
    <ds:schemaRef ds:uri="http://schemas.microsoft.com/sharepoint/v3/contenttype/forms"/>
  </ds:schemaRefs>
</ds:datastoreItem>
</file>

<file path=customXml/itemProps3.xml><?xml version="1.0" encoding="utf-8"?>
<ds:datastoreItem xmlns:ds="http://schemas.openxmlformats.org/officeDocument/2006/customXml" ds:itemID="{296733CD-D756-4C92-B2EE-4CFED5A1FCDD}">
  <ds:schemaRefs>
    <ds:schemaRef ds:uri="http://schemas.microsoft.com/office/2006/metadata/properties"/>
    <ds:schemaRef ds:uri="http://schemas.microsoft.com/office/infopath/2007/PartnerControls"/>
    <ds:schemaRef ds:uri="77a12927-b225-4f0c-b9ef-118b0b2b2cdf"/>
    <ds:schemaRef ds:uri="5503bf37-f14e-48d8-a622-2868fd62ae37"/>
  </ds:schemaRefs>
</ds:datastoreItem>
</file>

<file path=docProps/app.xml><?xml version="1.0" encoding="utf-8"?>
<Properties xmlns="http://schemas.openxmlformats.org/officeDocument/2006/extended-properties" xmlns:vt="http://schemas.openxmlformats.org/officeDocument/2006/docPropsVTypes">
  <Template/>
  <TotalTime>1666</TotalTime>
  <Words>518</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Capell, Brittany Nicole</dc:creator>
  <cp:lastModifiedBy>Davidson, Jade</cp:lastModifiedBy>
  <cp:revision>72</cp:revision>
  <dcterms:created xsi:type="dcterms:W3CDTF">2019-07-12T15:15:11Z</dcterms:created>
  <dcterms:modified xsi:type="dcterms:W3CDTF">2025-02-05T23:57:19Z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0x01010092702996780ABF4AA5DD1DD80A4189D6</vt:lpwstr>
  </property>
  <property fmtid="{D5CDD505-2E9C-101B-9397-08002B2CF9AE}" pid="3" name="MediaServiceImageTags">
    <vt:lpwstr/>
  </property>
</Properties>
</file>